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5" r:id="rId9"/>
    <p:sldId id="271" r:id="rId10"/>
    <p:sldId id="272" r:id="rId11"/>
    <p:sldId id="299" r:id="rId12"/>
    <p:sldId id="264" r:id="rId13"/>
    <p:sldId id="274" r:id="rId14"/>
    <p:sldId id="275" r:id="rId15"/>
    <p:sldId id="263" r:id="rId16"/>
    <p:sldId id="301" r:id="rId17"/>
    <p:sldId id="276" r:id="rId18"/>
    <p:sldId id="295" r:id="rId19"/>
    <p:sldId id="266" r:id="rId20"/>
    <p:sldId id="277" r:id="rId21"/>
    <p:sldId id="278" r:id="rId22"/>
    <p:sldId id="279" r:id="rId23"/>
    <p:sldId id="280" r:id="rId24"/>
    <p:sldId id="282" r:id="rId25"/>
    <p:sldId id="281" r:id="rId26"/>
    <p:sldId id="302" r:id="rId27"/>
    <p:sldId id="306" r:id="rId28"/>
    <p:sldId id="305" r:id="rId29"/>
    <p:sldId id="304" r:id="rId30"/>
    <p:sldId id="296" r:id="rId31"/>
    <p:sldId id="303" r:id="rId32"/>
    <p:sldId id="298" r:id="rId33"/>
    <p:sldId id="297" r:id="rId34"/>
    <p:sldId id="283" r:id="rId35"/>
    <p:sldId id="284" r:id="rId36"/>
    <p:sldId id="267" r:id="rId37"/>
    <p:sldId id="268" r:id="rId38"/>
    <p:sldId id="269" r:id="rId39"/>
    <p:sldId id="29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300" r:id="rId49"/>
    <p:sldId id="293" r:id="rId50"/>
  </p:sldIdLst>
  <p:sldSz cx="9144000" cy="6858000" type="screen4x3"/>
  <p:notesSz cx="6865938" cy="99949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08034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0681" autoAdjust="0"/>
  </p:normalViewPr>
  <p:slideViewPr>
    <p:cSldViewPr>
      <p:cViewPr varScale="1">
        <p:scale>
          <a:sx n="66" d="100"/>
          <a:sy n="66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0698" y="0"/>
            <a:ext cx="2975240" cy="499745"/>
          </a:xfrm>
          <a:prstGeom prst="rect">
            <a:avLst/>
          </a:prstGeom>
        </p:spPr>
        <p:txBody>
          <a:bodyPr vert="horz" lIns="96336" tIns="48168" rIns="96336" bIns="48168" rtlCol="1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0" y="0"/>
            <a:ext cx="2975240" cy="499745"/>
          </a:xfrm>
          <a:prstGeom prst="rect">
            <a:avLst/>
          </a:prstGeom>
        </p:spPr>
        <p:txBody>
          <a:bodyPr vert="horz" lIns="96336" tIns="48168" rIns="96336" bIns="48168" rtlCol="1"/>
          <a:lstStyle>
            <a:lvl1pPr algn="l">
              <a:defRPr sz="1300"/>
            </a:lvl1pPr>
          </a:lstStyle>
          <a:p>
            <a:fld id="{1FF985B2-A93A-4556-A983-1CED85F481D7}" type="datetimeFigureOut">
              <a:rPr lang="ar-SA" smtClean="0"/>
              <a:pPr/>
              <a:t>17/04/1438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5862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6" tIns="48168" rIns="96336" bIns="48168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6594" y="4747578"/>
            <a:ext cx="5492750" cy="4497705"/>
          </a:xfrm>
          <a:prstGeom prst="rect">
            <a:avLst/>
          </a:prstGeom>
        </p:spPr>
        <p:txBody>
          <a:bodyPr vert="horz" lIns="96336" tIns="48168" rIns="96336" bIns="48168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90698" y="9493420"/>
            <a:ext cx="2975240" cy="499745"/>
          </a:xfrm>
          <a:prstGeom prst="rect">
            <a:avLst/>
          </a:prstGeom>
        </p:spPr>
        <p:txBody>
          <a:bodyPr vert="horz" lIns="96336" tIns="48168" rIns="96336" bIns="48168" rtlCol="1" anchor="b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0" y="9493420"/>
            <a:ext cx="2975240" cy="499745"/>
          </a:xfrm>
          <a:prstGeom prst="rect">
            <a:avLst/>
          </a:prstGeom>
        </p:spPr>
        <p:txBody>
          <a:bodyPr vert="horz" lIns="96336" tIns="48168" rIns="96336" bIns="48168" rtlCol="1" anchor="b"/>
          <a:lstStyle>
            <a:lvl1pPr algn="l">
              <a:defRPr sz="1300"/>
            </a:lvl1pPr>
          </a:lstStyle>
          <a:p>
            <a:fld id="{FD70E58D-69EF-4575-8CC6-B3D830AE077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E58D-69EF-4575-8CC6-B3D830AE077D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E58D-69EF-4575-8CC6-B3D830AE077D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E58D-69EF-4575-8CC6-B3D830AE077D}" type="slidenum">
              <a:rPr lang="ar-SA" smtClean="0"/>
              <a:pPr/>
              <a:t>37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E58D-69EF-4575-8CC6-B3D830AE077D}" type="slidenum">
              <a:rPr lang="ar-SA" smtClean="0"/>
              <a:pPr/>
              <a:t>41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FBD-3ACF-42CA-919E-10CE4D4CF805}" type="datetimeFigureOut">
              <a:rPr lang="ar-SA" smtClean="0"/>
              <a:pPr/>
              <a:t>17/04/1438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50B-70FD-464B-AA88-EEC6003E76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FBD-3ACF-42CA-919E-10CE4D4CF805}" type="datetimeFigureOut">
              <a:rPr lang="ar-SA" smtClean="0"/>
              <a:pPr/>
              <a:t>17/04/1438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50B-70FD-464B-AA88-EEC6003E76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FBD-3ACF-42CA-919E-10CE4D4CF805}" type="datetimeFigureOut">
              <a:rPr lang="ar-SA" smtClean="0"/>
              <a:pPr/>
              <a:t>17/04/1438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50B-70FD-464B-AA88-EEC6003E76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FBD-3ACF-42CA-919E-10CE4D4CF805}" type="datetimeFigureOut">
              <a:rPr lang="ar-SA" smtClean="0"/>
              <a:pPr/>
              <a:t>17/04/1438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50B-70FD-464B-AA88-EEC6003E76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FBD-3ACF-42CA-919E-10CE4D4CF805}" type="datetimeFigureOut">
              <a:rPr lang="ar-SA" smtClean="0"/>
              <a:pPr/>
              <a:t>17/04/1438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50B-70FD-464B-AA88-EEC6003E76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FBD-3ACF-42CA-919E-10CE4D4CF805}" type="datetimeFigureOut">
              <a:rPr lang="ar-SA" smtClean="0"/>
              <a:pPr/>
              <a:t>17/04/1438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50B-70FD-464B-AA88-EEC6003E76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FBD-3ACF-42CA-919E-10CE4D4CF805}" type="datetimeFigureOut">
              <a:rPr lang="ar-SA" smtClean="0"/>
              <a:pPr/>
              <a:t>17/04/1438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50B-70FD-464B-AA88-EEC6003E76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FBD-3ACF-42CA-919E-10CE4D4CF805}" type="datetimeFigureOut">
              <a:rPr lang="ar-SA" smtClean="0"/>
              <a:pPr/>
              <a:t>17/04/1438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50B-70FD-464B-AA88-EEC6003E76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FBD-3ACF-42CA-919E-10CE4D4CF805}" type="datetimeFigureOut">
              <a:rPr lang="ar-SA" smtClean="0"/>
              <a:pPr/>
              <a:t>17/04/1438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50B-70FD-464B-AA88-EEC6003E76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FBD-3ACF-42CA-919E-10CE4D4CF805}" type="datetimeFigureOut">
              <a:rPr lang="ar-SA" smtClean="0"/>
              <a:pPr/>
              <a:t>17/04/1438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50B-70FD-464B-AA88-EEC6003E76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FBD-3ACF-42CA-919E-10CE4D4CF805}" type="datetimeFigureOut">
              <a:rPr lang="ar-SA" smtClean="0"/>
              <a:pPr/>
              <a:t>17/04/1438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50B-70FD-464B-AA88-EEC6003E76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CFBD-3ACF-42CA-919E-10CE4D4CF805}" type="datetimeFigureOut">
              <a:rPr lang="ar-SA" smtClean="0"/>
              <a:pPr/>
              <a:t>17/04/1438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D50B-70FD-464B-AA88-EEC6003E762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otal_angular_momentum_quantum_number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pin_quantum_number" TargetMode="External"/><Relationship Id="rId3" Type="http://schemas.openxmlformats.org/officeDocument/2006/relationships/hyperlink" Target="https://en.wikipedia.org/wiki/Electron_configuration" TargetMode="External"/><Relationship Id="rId7" Type="http://schemas.openxmlformats.org/officeDocument/2006/relationships/hyperlink" Target="https://en.wikipedia.org/wiki/Magnetic_quantum_number" TargetMode="External"/><Relationship Id="rId2" Type="http://schemas.openxmlformats.org/officeDocument/2006/relationships/hyperlink" Target="https://en.wikipedia.org/wiki/List_of_Hund's_rul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Pauli_exclusion_principle" TargetMode="External"/><Relationship Id="rId5" Type="http://schemas.openxmlformats.org/officeDocument/2006/relationships/hyperlink" Target="https://en.wikipedia.org/wiki/Atomic_orbital" TargetMode="External"/><Relationship Id="rId4" Type="http://schemas.openxmlformats.org/officeDocument/2006/relationships/hyperlink" Target="https://en.wikipedia.org/wiki/Angular_momentu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4</a:t>
            </a:r>
            <a:endParaRPr lang="ar-S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85786" y="2928934"/>
            <a:ext cx="7772400" cy="1752600"/>
          </a:xfrm>
        </p:spPr>
        <p:txBody>
          <a:bodyPr>
            <a:noAutofit/>
          </a:bodyPr>
          <a:lstStyle/>
          <a:p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Term</a:t>
            </a:r>
            <a:r>
              <a:rPr lang="en-US" sz="80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j-cs"/>
              </a:rPr>
              <a:t>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S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ymboles</a:t>
            </a:r>
            <a:endParaRPr lang="ar-SA" sz="8000" b="1" dirty="0">
              <a:solidFill>
                <a:srgbClr val="7030A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28596" y="4286256"/>
            <a:ext cx="7143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i="1" dirty="0" smtClean="0">
                <a:solidFill>
                  <a:srgbClr val="0070C0"/>
                </a:solidFill>
              </a:rPr>
              <a:t>Lecturers:</a:t>
            </a:r>
          </a:p>
          <a:p>
            <a:pPr algn="l"/>
            <a:r>
              <a:rPr lang="en-US" sz="3200" dirty="0" smtClean="0"/>
              <a:t>      1- </a:t>
            </a:r>
            <a:r>
              <a:rPr lang="en-US" sz="3200" b="1" i="1" dirty="0" smtClean="0"/>
              <a:t>Dr.</a:t>
            </a:r>
            <a:r>
              <a:rPr lang="en-US" sz="3200" dirty="0" smtClean="0"/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Majeed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Y. Y. Al-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Luaibi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2- </a:t>
            </a:r>
            <a:r>
              <a:rPr lang="en-US" sz="3200" b="1" i="1" dirty="0" smtClean="0">
                <a:solidFill>
                  <a:prstClr val="black"/>
                </a:solidFill>
              </a:rPr>
              <a:t>Dr.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Faris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J.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Aldoghachi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71868" y="428604"/>
            <a:ext cx="1273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Ch.101</a:t>
            </a:r>
            <a:endParaRPr lang="ar-SA" sz="2800" dirty="0"/>
          </a:p>
        </p:txBody>
      </p:sp>
      <p:sp>
        <p:nvSpPr>
          <p:cNvPr id="6" name="مستطيل 5"/>
          <p:cNvSpPr/>
          <p:nvPr/>
        </p:nvSpPr>
        <p:spPr>
          <a:xfrm>
            <a:off x="2160950" y="1000108"/>
            <a:ext cx="4420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 smtClean="0">
                <a:solidFill>
                  <a:srgbClr val="0070C0"/>
                </a:solidFill>
              </a:rPr>
              <a:t>Semister</a:t>
            </a:r>
            <a:r>
              <a:rPr lang="en-US" sz="3200" i="1" dirty="0" smtClean="0">
                <a:solidFill>
                  <a:srgbClr val="0070C0"/>
                </a:solidFill>
              </a:rPr>
              <a:t> 1     (2016-2017)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.  The overall S is calculated by adding the ms values for     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     each electron. That is the same as multiplying </a:t>
            </a:r>
            <a:r>
              <a:rPr lang="en-US" sz="2400" i="1" dirty="0" smtClean="0">
                <a:solidFill>
                  <a:srgbClr val="3333CC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½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 times the           </a:t>
            </a:r>
            <a:r>
              <a:rPr lang="en-US" sz="2400" i="1" dirty="0" smtClean="0">
                <a:solidFill>
                  <a:srgbClr val="3333CC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number of unpaired electrons. The overall L is calculated by                    adding the ml values for each electron (so if there are two                        electrons in the same orbital, add twice that orbital's </a:t>
            </a:r>
            <a:r>
              <a:rPr lang="en-US" sz="2400" i="1" dirty="0" smtClean="0">
                <a:solidFill>
                  <a:srgbClr val="3333CC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ml)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3298825" y="2143125"/>
          <a:ext cx="3187700" cy="2655888"/>
        </p:xfrm>
        <a:graphic>
          <a:graphicData uri="http://schemas.openxmlformats.org/presentationml/2006/ole">
            <p:oleObj spid="_x0000_s61441" name="CS ChemDraw Drawing" r:id="rId3" imgW="2480757" imgH="2067691" progId="ChemDraw.Document.6.0">
              <p:embed/>
            </p:oleObj>
          </a:graphicData>
        </a:graphic>
      </p:graphicFrame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5572125" y="3683000"/>
          <a:ext cx="3070225" cy="2616200"/>
        </p:xfrm>
        <a:graphic>
          <a:graphicData uri="http://schemas.openxmlformats.org/presentationml/2006/ole">
            <p:oleObj spid="_x0000_s61442" name="CS ChemDraw Drawing" r:id="rId4" imgW="2411922" imgH="2055544" progId="ChemDraw.Document.6.0">
              <p:embed/>
            </p:oleObj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500034" y="3571876"/>
          <a:ext cx="2708275" cy="1462088"/>
        </p:xfrm>
        <a:graphic>
          <a:graphicData uri="http://schemas.openxmlformats.org/presentationml/2006/ole">
            <p:oleObj spid="_x0000_s61444" name="CS ChemDraw Drawing" r:id="rId5" imgW="2716200" imgH="1469160" progId="ChemDraw.Document.6.0">
              <p:embed/>
            </p:oleObj>
          </a:graphicData>
        </a:graphic>
      </p:graphicFrame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357562"/>
            <a:ext cx="285752" cy="5296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571472" y="571480"/>
          <a:ext cx="2515242" cy="3000396"/>
        </p:xfrm>
        <a:graphic>
          <a:graphicData uri="http://schemas.openxmlformats.org/presentationml/2006/ole">
            <p:oleObj spid="_x0000_s72705" name="CS ChemDraw Drawing" r:id="rId3" imgW="2008360" imgH="2395391" progId="ChemDraw.Document.6.0">
              <p:embed/>
            </p:oleObj>
          </a:graphicData>
        </a:graphic>
      </p:graphicFrame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5214942" y="1071546"/>
          <a:ext cx="3505751" cy="2214578"/>
        </p:xfrm>
        <a:graphic>
          <a:graphicData uri="http://schemas.openxmlformats.org/presentationml/2006/ole">
            <p:oleObj spid="_x0000_s72706" name="CS ChemDraw Drawing" r:id="rId4" imgW="2972859" imgH="1736753" progId="ChemDraw.Document.6.0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3000375" y="214313"/>
          <a:ext cx="2784475" cy="1871662"/>
        </p:xfrm>
        <a:graphic>
          <a:graphicData uri="http://schemas.openxmlformats.org/presentationml/2006/ole">
            <p:oleObj spid="_x0000_s72707" name="CS ChemDraw Drawing" r:id="rId5" imgW="2514229" imgH="1691404" progId="ChemDraw.Document.6.0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214678" y="2571744"/>
          <a:ext cx="2708275" cy="1462088"/>
        </p:xfrm>
        <a:graphic>
          <a:graphicData uri="http://schemas.openxmlformats.org/presentationml/2006/ole">
            <p:oleObj spid="_x0000_s72708" name="CS ChemDraw Drawing" r:id="rId6" imgW="2716200" imgH="1469160" progId="ChemDraw.Document.6.0">
              <p:embed/>
            </p:oleObj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357430"/>
            <a:ext cx="285752" cy="5296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643446"/>
            <a:ext cx="7776006" cy="150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20" y="2643182"/>
            <a:ext cx="86439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Here is a commonly used method to determine term symbols for an electron configuration. It requires a table of possibilities of different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"micro states,"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which happened to be called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"Slater's table".</a:t>
            </a:r>
            <a:endParaRPr lang="en-US" sz="2400" b="1" baseline="30000" dirty="0" smtClean="0">
              <a:solidFill>
                <a:srgbClr val="C00000"/>
              </a:solidFill>
              <a:latin typeface="Adobe Garamond Pro Bold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 Each row of the table represents a total magnetic quantum number, while each column does a total spin. Using this table we can pick out the possible electronic states easily since all terms are concentric rectangles on the table.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dobe Garamond Pro Bold" pitchFamily="18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58" y="142852"/>
            <a:ext cx="8786842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Calculate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 tooltip="Total angular momentum quantum number"/>
              </a:rPr>
              <a:t>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if less than half of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subshell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 is occupied, take the minimum value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 = |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 −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|;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dobe Garamond Pro Bold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if more than half-filled, take the maximum value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 =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 +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;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dobe Garamond Pro Bold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if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subshell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 is half-filled, then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 will be 0, so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 =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dobe Garamond Pro Bol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428596" y="357166"/>
          <a:ext cx="6715172" cy="665850"/>
        </p:xfrm>
        <a:graphic>
          <a:graphicData uri="http://schemas.openxmlformats.org/presentationml/2006/ole">
            <p:oleObj spid="_x0000_s34817" name="CS ChemDraw Drawing" r:id="rId3" imgW="4515301" imgH="442961" progId="ChemDraw.Document.6.0">
              <p:embed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00034" y="1214422"/>
          <a:ext cx="6715172" cy="658900"/>
        </p:xfrm>
        <a:graphic>
          <a:graphicData uri="http://schemas.openxmlformats.org/presentationml/2006/ole">
            <p:oleObj spid="_x0000_s34819" name="CS ChemDraw Drawing" r:id="rId4" imgW="4559301" imgH="442961" progId="ChemDraw.Document.6.0">
              <p:embed/>
            </p:oleObj>
          </a:graphicData>
        </a:graphic>
      </p:graphicFrame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57158" y="2071678"/>
            <a:ext cx="73580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L = Total orbital angular momentum.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S = Total spin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J = |L+S|, ………,|L-S|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285720" y="3571876"/>
            <a:ext cx="83582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, where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Times New Roman" pitchFamily="18" charset="0"/>
                <a:cs typeface="+mj-cs"/>
              </a:rPr>
              <a:t>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represents the total spin angular momentum,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lang="en-US" sz="2800" b="1" i="1" dirty="0" smtClean="0">
                <a:latin typeface="Cooper Std Black" pitchFamily="18" charset="0"/>
                <a:ea typeface="Times New Roman" pitchFamily="18" charset="0"/>
                <a:cs typeface="+mj-cs"/>
              </a:rPr>
              <a:t>L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specifies the total orbital angular momentum, and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smtClean="0">
                <a:latin typeface="Cooper Std Black" pitchFamily="18" charset="0"/>
                <a:ea typeface="Times New Roman" pitchFamily="18" charset="0"/>
                <a:cs typeface="+mj-cs"/>
              </a:rPr>
              <a:t>J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refers to the total angular momentum. In a term symbol,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is always an upper-case from the sequence "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f,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g, h,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, k...", wherein the first four letters stand for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sharp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principal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diffuse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and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08034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fundamental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, and the rest follow in an alphabetical pattern.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830156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Find the term symbol for the most stable state for cobalt(II) ion.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Electronic configuration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2s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2p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4s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7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649413" y="1435100"/>
          <a:ext cx="3160712" cy="1474788"/>
        </p:xfrm>
        <a:graphic>
          <a:graphicData uri="http://schemas.openxmlformats.org/presentationml/2006/ole">
            <p:oleObj spid="_x0000_s35842" name="CS ChemDraw Drawing" r:id="rId3" imgW="1895603" imgH="952056" progId="ChemDraw.Document.6.0">
              <p:embed/>
            </p:oleObj>
          </a:graphicData>
        </a:graphic>
      </p:graphicFrame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85720" y="2857496"/>
            <a:ext cx="7858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S=+1/2+(-1/2)+1/2+1/2+1= 3/2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2S+1=2 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3/2  +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1  = 4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6143636" y="4786322"/>
          <a:ext cx="2331148" cy="1643074"/>
        </p:xfrm>
        <a:graphic>
          <a:graphicData uri="http://schemas.openxmlformats.org/presentationml/2006/ole">
            <p:oleObj spid="_x0000_s35848" name="CS ChemDraw Drawing" r:id="rId4" imgW="1421509" imgH="999294" progId="ChemDraw.Document.6.0">
              <p:embed/>
            </p:oleObj>
          </a:graphicData>
        </a:graphic>
      </p:graphicFrame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57190" y="4000504"/>
            <a:ext cx="8786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L= 4+2+0-1-2= 3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4500570"/>
            <a:ext cx="81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More than half filled orbital   J= 3+ 3/2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= 9/2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22571" name="Object 43"/>
          <p:cNvGraphicFramePr>
            <a:graphicFrameLocks noChangeAspect="1"/>
          </p:cNvGraphicFramePr>
          <p:nvPr/>
        </p:nvGraphicFramePr>
        <p:xfrm>
          <a:off x="4000496" y="1571612"/>
          <a:ext cx="2857520" cy="1043752"/>
        </p:xfrm>
        <a:graphic>
          <a:graphicData uri="http://schemas.openxmlformats.org/presentationml/2006/ole">
            <p:oleObj spid="_x0000_s22571" name="CS ChemDraw Drawing" r:id="rId4" imgW="2476168" imgH="906437" progId="ChemDraw.Document.6.0">
              <p:embed/>
            </p:oleObj>
          </a:graphicData>
        </a:graphic>
      </p:graphicFrame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357158" y="357166"/>
            <a:ext cx="145020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214282" y="928670"/>
            <a:ext cx="86439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Find the term symbol for the most stable state for nitrogen atom.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Electronic configuration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 = 1/2 +1/2  +1/2 = 3/2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214282" y="3143248"/>
            <a:ext cx="835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2S+1  = 2 x 3/2  + 1 = 4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22579" name="Object 51"/>
          <p:cNvGraphicFramePr>
            <a:graphicFrameLocks noChangeAspect="1"/>
          </p:cNvGraphicFramePr>
          <p:nvPr/>
        </p:nvGraphicFramePr>
        <p:xfrm>
          <a:off x="3143240" y="4786322"/>
          <a:ext cx="2357454" cy="1640529"/>
        </p:xfrm>
        <a:graphic>
          <a:graphicData uri="http://schemas.openxmlformats.org/presentationml/2006/ole">
            <p:oleObj spid="_x0000_s22579" name="CS ChemDraw Drawing" r:id="rId5" imgW="1441214" imgH="1000914" progId="ChemDraw.Document.6.0">
              <p:embed/>
            </p:oleObj>
          </a:graphicData>
        </a:graphic>
      </p:graphicFrame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214282" y="3643314"/>
            <a:ext cx="871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 = +1+ 0 + (-1) = 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285720" y="4143380"/>
            <a:ext cx="792961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=|0 + 3/2|,…….., |0- 3/2|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3/2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 l="20207" t="18272" r="3812"/>
          <a:stretch>
            <a:fillRect/>
          </a:stretch>
        </p:blipFill>
        <p:spPr bwMode="auto">
          <a:xfrm>
            <a:off x="-678" y="1500174"/>
            <a:ext cx="914467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r="46989" b="83610"/>
          <a:stretch>
            <a:fillRect/>
          </a:stretch>
        </p:blipFill>
        <p:spPr bwMode="auto">
          <a:xfrm>
            <a:off x="0" y="642918"/>
            <a:ext cx="71226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285984" y="3143248"/>
          <a:ext cx="5143536" cy="121444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42942"/>
                <a:gridCol w="642942"/>
                <a:gridCol w="642942"/>
                <a:gridCol w="642942"/>
                <a:gridCol w="642942"/>
                <a:gridCol w="642942"/>
                <a:gridCol w="611320"/>
                <a:gridCol w="674564"/>
              </a:tblGrid>
              <a:tr h="586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/>
                        <a:t> 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u="sng" dirty="0"/>
                        <a:t> </a:t>
                      </a:r>
                      <a:r>
                        <a:rPr lang="en-US" sz="2400" b="1" u="sng" dirty="0" smtClean="0"/>
                        <a:t>↑↓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/>
                        <a:t> 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u="sng" dirty="0"/>
                        <a:t> </a:t>
                      </a:r>
                      <a:r>
                        <a:rPr lang="en-US" sz="2400" b="1" u="sng" dirty="0" smtClean="0"/>
                        <a:t>↑↓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u="sng" dirty="0"/>
                        <a:t> </a:t>
                      </a:r>
                      <a:r>
                        <a:rPr lang="en-US" sz="2400" b="1" u="sng" dirty="0" smtClean="0"/>
                        <a:t>↑↓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u="sng" dirty="0"/>
                        <a:t> </a:t>
                      </a:r>
                      <a:r>
                        <a:rPr lang="en-US" sz="2400" b="1" u="sng" dirty="0" smtClean="0"/>
                        <a:t>↑↓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u="sng"/>
                        <a:t> ↑ 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u="sng"/>
                        <a:t> ↑ 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/>
                        <a:t>m</a:t>
                      </a:r>
                      <a:r>
                        <a:rPr lang="en-US" sz="2400" b="1" baseline="-25000"/>
                        <a:t>l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/>
                        <a:t>0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/>
                        <a:t> 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/>
                        <a:t>+2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/>
                        <a:t>+1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/>
                        <a:t>0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/>
                        <a:t>–1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/>
                        <a:t>–2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571472" y="571480"/>
            <a:ext cx="857252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For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Ni: [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]4s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3d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8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dobe Garamond Pro Bold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 dirty="0" smtClean="0">
              <a:solidFill>
                <a:srgbClr val="C00000"/>
              </a:solidFill>
              <a:latin typeface="Adobe Garamond Pro Bold" pitchFamily="18" charset="0"/>
              <a:ea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C00000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Sol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= 0 + 0 + 2 + 2 + 1 + 1 + 0 + 0 + –1 + –2 = 3 (F state) and S = ½ + –½ + ½ + –½ + ½ + –½ + ½ + –½ + ½ + ½ = 1 (2S + 1 = 3). This gives a term symbol of 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F.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dobe Garamond Pro Bold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42910" y="1214422"/>
            <a:ext cx="2422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For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Ni</a:t>
            </a:r>
            <a:r>
              <a:rPr lang="en-US" sz="20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2+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[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]3d</a:t>
            </a:r>
            <a:r>
              <a:rPr lang="en-US" sz="20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14282" y="4929198"/>
            <a:ext cx="864396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    S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[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This is a closed shell ion so L = 0 (S state) and S = 0 (2S + 1 = 1). This gives a term symbol of  </a:t>
            </a:r>
            <a:r>
              <a:rPr lang="en-US" sz="2400" baseline="30000" dirty="0" smtClean="0"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2400" dirty="0" smtClean="0"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14278" y="214293"/>
          <a:ext cx="8715439" cy="628653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44"/>
                <a:gridCol w="871544"/>
                <a:gridCol w="871544"/>
                <a:gridCol w="871544"/>
                <a:gridCol w="871544"/>
                <a:gridCol w="871544"/>
                <a:gridCol w="871544"/>
                <a:gridCol w="871544"/>
                <a:gridCol w="1743087"/>
              </a:tblGrid>
              <a:tr h="1097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latin typeface="Arial Black" pitchFamily="34" charset="0"/>
                        </a:rPr>
                        <a:t>d</a:t>
                      </a:r>
                      <a:r>
                        <a:rPr lang="en-US" sz="2000" b="1" baseline="30000" dirty="0" err="1">
                          <a:latin typeface="Arial Black" pitchFamily="34" charset="0"/>
                        </a:rPr>
                        <a:t>n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2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1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0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-1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-2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L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S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Ground Term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d</a:t>
                      </a:r>
                      <a:r>
                        <a:rPr lang="en-US" sz="2000" b="1" baseline="30000">
                          <a:latin typeface="Arial Black" pitchFamily="34" charset="0"/>
                        </a:rPr>
                        <a:t>1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 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 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 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 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2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1/2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baseline="30000" dirty="0">
                          <a:latin typeface="Arial Black" pitchFamily="34" charset="0"/>
                        </a:rPr>
                        <a:t>2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D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d</a:t>
                      </a:r>
                      <a:r>
                        <a:rPr lang="en-US" sz="2000" b="1" baseline="30000">
                          <a:latin typeface="Arial Black" pitchFamily="34" charset="0"/>
                        </a:rPr>
                        <a:t>2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 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 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 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3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1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baseline="30000" dirty="0">
                          <a:latin typeface="Arial Black" pitchFamily="34" charset="0"/>
                        </a:rPr>
                        <a:t>3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F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d</a:t>
                      </a:r>
                      <a:r>
                        <a:rPr lang="en-US" sz="2000" b="1" baseline="30000">
                          <a:latin typeface="Arial Black" pitchFamily="34" charset="0"/>
                        </a:rPr>
                        <a:t>3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 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 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3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3/2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baseline="30000" dirty="0">
                          <a:latin typeface="Arial Black" pitchFamily="34" charset="0"/>
                        </a:rPr>
                        <a:t>4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F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d</a:t>
                      </a:r>
                      <a:r>
                        <a:rPr lang="en-US" sz="2000" b="1" baseline="30000">
                          <a:latin typeface="Arial Black" pitchFamily="34" charset="0"/>
                        </a:rPr>
                        <a:t>4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 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2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2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baseline="30000" dirty="0">
                          <a:latin typeface="Arial Black" pitchFamily="34" charset="0"/>
                        </a:rPr>
                        <a:t>5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D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d</a:t>
                      </a:r>
                      <a:r>
                        <a:rPr lang="en-US" sz="2000" b="1" baseline="30000">
                          <a:latin typeface="Arial Black" pitchFamily="34" charset="0"/>
                        </a:rPr>
                        <a:t>5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0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5/2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baseline="30000" dirty="0">
                          <a:latin typeface="Arial Black" pitchFamily="34" charset="0"/>
                        </a:rPr>
                        <a:t>6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S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d</a:t>
                      </a:r>
                      <a:r>
                        <a:rPr lang="en-US" sz="2000" b="1" baseline="30000">
                          <a:latin typeface="Arial Black" pitchFamily="34" charset="0"/>
                        </a:rPr>
                        <a:t>6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↑↓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2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Arial Black" pitchFamily="34" charset="0"/>
                        </a:rPr>
                        <a:t>2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baseline="30000" dirty="0">
                          <a:latin typeface="Arial Black" pitchFamily="34" charset="0"/>
                        </a:rPr>
                        <a:t>5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D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d</a:t>
                      </a:r>
                      <a:r>
                        <a:rPr lang="en-US" sz="2000" b="1" baseline="30000">
                          <a:latin typeface="Arial Black" pitchFamily="34" charset="0"/>
                        </a:rPr>
                        <a:t>7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↑↓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↑↓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3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3/2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baseline="30000" dirty="0">
                          <a:latin typeface="Arial Black" pitchFamily="34" charset="0"/>
                        </a:rPr>
                        <a:t>4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F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d</a:t>
                      </a:r>
                      <a:r>
                        <a:rPr lang="en-US" sz="2000" b="1" baseline="30000">
                          <a:latin typeface="Arial Black" pitchFamily="34" charset="0"/>
                        </a:rPr>
                        <a:t>8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↑↓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↑↓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↑↓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3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1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baseline="30000" dirty="0">
                          <a:latin typeface="Arial Black" pitchFamily="34" charset="0"/>
                        </a:rPr>
                        <a:t>3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F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d</a:t>
                      </a:r>
                      <a:r>
                        <a:rPr lang="en-US" sz="2000" b="1" baseline="30000">
                          <a:latin typeface="Arial Black" pitchFamily="34" charset="0"/>
                        </a:rPr>
                        <a:t>9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↑↓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↑↓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↑↓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↑↓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↑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2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Arial Black" pitchFamily="34" charset="0"/>
                        </a:rPr>
                        <a:t>1/2</a:t>
                      </a:r>
                      <a:endParaRPr lang="en-US" sz="2000" b="1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baseline="30000" dirty="0">
                          <a:latin typeface="Arial Black" pitchFamily="34" charset="0"/>
                        </a:rPr>
                        <a:t>2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D</a:t>
                      </a:r>
                      <a:endParaRPr lang="en-US" sz="20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/>
          <a:srcRect b="9090"/>
          <a:stretch>
            <a:fillRect/>
          </a:stretch>
        </p:blipFill>
        <p:spPr bwMode="auto">
          <a:xfrm>
            <a:off x="357158" y="1714488"/>
            <a:ext cx="81439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394453" y="-24"/>
            <a:ext cx="5320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FrankRuehl" pitchFamily="34" charset="-79"/>
                <a:cs typeface="FrankRuehl" pitchFamily="34" charset="-79"/>
              </a:rPr>
              <a:t>Energies of electronic states</a:t>
            </a:r>
            <a:endParaRPr lang="ar-SA" sz="3600" dirty="0">
              <a:solidFill>
                <a:srgbClr val="C00000"/>
              </a:solidFill>
              <a:latin typeface="FrankRuehl" pitchFamily="34" charset="-79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96" y="543807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Empirical rules, known as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Hund's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 Rules, give the energy ordering of different electronic states arising from the same electron configuration.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282" y="285753"/>
          <a:ext cx="8687921" cy="5572139"/>
        </p:xfrm>
        <a:graphic>
          <a:graphicData uri="http://schemas.openxmlformats.org/presentationml/2006/ole">
            <p:oleObj spid="_x0000_s1026" name="CS ChemDraw Drawing" r:id="rId4" imgW="5027760" imgH="3565440" progId="ChemDraw.Document.6.0">
              <p:embed/>
            </p:oleObj>
          </a:graphicData>
        </a:graphic>
      </p:graphicFrame>
      <p:sp>
        <p:nvSpPr>
          <p:cNvPr id="1027" name="مربع نص 16"/>
          <p:cNvSpPr txBox="1">
            <a:spLocks noChangeArrowheads="1"/>
          </p:cNvSpPr>
          <p:nvPr/>
        </p:nvSpPr>
        <p:spPr bwMode="auto">
          <a:xfrm>
            <a:off x="500034" y="6072206"/>
            <a:ext cx="7786710" cy="428628"/>
          </a:xfrm>
          <a:prstGeom prst="rect">
            <a:avLst/>
          </a:prstGeom>
          <a:solidFill>
            <a:srgbClr val="548DD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1s,  2s,  2p,  3s,  3p,  4s,  3d,  4p,  5s,  4d,  5p,  6s,  4f,  5d,  6p,  7s,  5f,  6d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1406" y="-24"/>
            <a:ext cx="864399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In the case that a given configuration supports more than one state of a given multiplicity, the state with the highest L quantum number lies lowest in energy.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e.g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. if a given configuration could support the following states</a:t>
            </a:r>
            <a:endParaRPr kumimoji="0" lang="en-US" sz="2400" b="1" i="0" u="none" strike="noStrike" cap="none" normalizeH="0" baseline="30000" dirty="0" smtClean="0">
              <a:ln>
                <a:noFill/>
              </a:ln>
              <a:solidFill>
                <a:srgbClr val="7030A0"/>
              </a:solidFill>
              <a:effectLst/>
              <a:latin typeface="FrankRuehl" pitchFamily="34" charset="-79"/>
              <a:ea typeface="Times New Roman" pitchFamily="18" charset="0"/>
              <a:cs typeface="FrankRuehl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                                          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S, 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S, 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F, 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D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ea typeface="Times New Roman" pitchFamily="18" charset="0"/>
              <a:cs typeface="FrankRuehl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then their energetic ordering would be as follows: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F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&lt;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 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&lt; 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&lt;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 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85720" y="2786058"/>
            <a:ext cx="842965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       gives the ordering of the J states associated with a given term. If the shell is less than half-filled (e.g. p1, p2, p3), then the level with the lowest J value lies lowest in energy. In the case of more than half-filled shells (e.g. p4, p5, p6), the level with the highest J value lies lowest in energy. </a:t>
            </a:r>
            <a:endParaRPr lang="en-US" sz="2800" b="1" dirty="0" smtClean="0">
              <a:latin typeface="FrankRuehl" pitchFamily="34" charset="-79"/>
              <a:ea typeface="Times New Roman" pitchFamily="18" charset="0"/>
              <a:cs typeface="FrankRuehl" pitchFamily="34" charset="-79"/>
            </a:endParaRPr>
          </a:p>
        </p:txBody>
      </p:sp>
      <p:sp>
        <p:nvSpPr>
          <p:cNvPr id="4" name="نجمة ذات 5 نقاط 3"/>
          <p:cNvSpPr/>
          <p:nvPr/>
        </p:nvSpPr>
        <p:spPr>
          <a:xfrm>
            <a:off x="142876" y="142852"/>
            <a:ext cx="285720" cy="2000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5" name="نجمة ذات 5 نقاط 4"/>
          <p:cNvSpPr/>
          <p:nvPr/>
        </p:nvSpPr>
        <p:spPr>
          <a:xfrm>
            <a:off x="214282" y="3000372"/>
            <a:ext cx="285720" cy="2000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714348" y="5072074"/>
            <a:ext cx="8429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Arrange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following term symbols according to their energy levels</a:t>
            </a:r>
            <a:endParaRPr kumimoji="0" lang="en-US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  ; 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 ;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 ; 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  ; 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 ; 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نجمة ذات 5 نقاط 6"/>
          <p:cNvSpPr/>
          <p:nvPr/>
        </p:nvSpPr>
        <p:spPr>
          <a:xfrm>
            <a:off x="285720" y="5214950"/>
            <a:ext cx="285720" cy="2000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429124" y="6072206"/>
            <a:ext cx="4429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baseline="30000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6</a:t>
            </a:r>
            <a:r>
              <a:rPr lang="en-US" sz="2800" b="1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S </a:t>
            </a:r>
            <a:r>
              <a:rPr lang="en-US" sz="2800" b="1" dirty="0" smtClean="0">
                <a:solidFill>
                  <a:srgbClr val="C00000"/>
                </a:solidFill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&lt;</a:t>
            </a:r>
            <a:r>
              <a:rPr lang="en-US" sz="2800" b="1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 </a:t>
            </a:r>
            <a:r>
              <a:rPr lang="en-US" sz="2800" b="1" baseline="30000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4</a:t>
            </a:r>
            <a:r>
              <a:rPr lang="en-US" sz="2800" b="1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H </a:t>
            </a:r>
            <a:r>
              <a:rPr lang="en-US" sz="2800" b="1" dirty="0" smtClean="0">
                <a:solidFill>
                  <a:srgbClr val="C00000"/>
                </a:solidFill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&lt; </a:t>
            </a:r>
            <a:r>
              <a:rPr lang="en-US" sz="2800" b="1" baseline="30000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4</a:t>
            </a:r>
            <a:r>
              <a:rPr lang="en-US" sz="2800" b="1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P </a:t>
            </a:r>
            <a:r>
              <a:rPr lang="en-US" sz="2800" b="1" dirty="0" smtClean="0">
                <a:solidFill>
                  <a:srgbClr val="C00000"/>
                </a:solidFill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&lt;</a:t>
            </a:r>
            <a:r>
              <a:rPr lang="en-US" sz="2800" b="1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 </a:t>
            </a:r>
            <a:r>
              <a:rPr lang="en-US" sz="2800" b="1" baseline="30000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3</a:t>
            </a:r>
            <a:r>
              <a:rPr lang="en-US" sz="2800" b="1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F</a:t>
            </a:r>
            <a:r>
              <a:rPr lang="en-US" sz="2800" b="1" dirty="0" smtClean="0">
                <a:solidFill>
                  <a:srgbClr val="C00000"/>
                </a:solidFill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 &lt;</a:t>
            </a:r>
            <a:r>
              <a:rPr lang="en-US" sz="2800" b="1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 </a:t>
            </a:r>
            <a:r>
              <a:rPr lang="en-US" sz="2800" b="1" baseline="30000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2</a:t>
            </a:r>
            <a:r>
              <a:rPr lang="en-US" sz="2800" b="1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 &lt;</a:t>
            </a:r>
            <a:r>
              <a:rPr lang="en-US" sz="2800" b="1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 </a:t>
            </a:r>
            <a:r>
              <a:rPr lang="en-US" sz="2800" b="1" baseline="30000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2</a:t>
            </a:r>
            <a:r>
              <a:rPr lang="en-US" sz="2800" b="1" dirty="0" smtClean="0">
                <a:latin typeface="FrankRuehl" pitchFamily="34" charset="-79"/>
                <a:ea typeface="Times New Roman" pitchFamily="18" charset="0"/>
                <a:cs typeface="FrankRuehl" pitchFamily="34" charset="-79"/>
              </a:rPr>
              <a:t>D</a:t>
            </a:r>
            <a:endParaRPr lang="en-US" sz="2800" b="1" dirty="0" smtClean="0">
              <a:latin typeface="FrankRuehl" pitchFamily="34" charset="-79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34" y="214290"/>
            <a:ext cx="6703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dobe Garamond Pro Bold" pitchFamily="18" charset="0"/>
              </a:rPr>
              <a:t>EXAMPLES OF ENERGY LEVELS:</a:t>
            </a:r>
            <a:r>
              <a:rPr lang="en-US" sz="2400" b="1" dirty="0" smtClean="0">
                <a:solidFill>
                  <a:srgbClr val="C00000"/>
                </a:solidFill>
              </a:rPr>
              <a:t> C, N, O, F, F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</a:rPr>
              <a:t>Cl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42878" y="642918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TABLE below: Electronic configurations and term symbols for various of the electronic states of C, N, O, F,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and Cl.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Term values (in 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are shown in the last column.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Garamond Pro Bold" pitchFamily="18" charset="0"/>
              <a:cs typeface="Arial" pitchFamily="34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785786" y="1865189"/>
          <a:ext cx="7334280" cy="4992811"/>
        </p:xfrm>
        <a:graphic>
          <a:graphicData uri="http://schemas.openxmlformats.org/drawingml/2006/table">
            <a:tbl>
              <a:tblPr/>
              <a:tblGrid>
                <a:gridCol w="1833570"/>
                <a:gridCol w="1833570"/>
                <a:gridCol w="1833570"/>
                <a:gridCol w="1833570"/>
              </a:tblGrid>
              <a:tr h="419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Element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Configuration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Term Symbol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Term Value/cm</a:t>
                      </a:r>
                      <a:r>
                        <a:rPr lang="en-US" sz="2400" b="1" baseline="30000" dirty="0">
                          <a:latin typeface="Times New Roman"/>
                          <a:ea typeface="Times New Roman"/>
                          <a:cs typeface="Arial"/>
                        </a:rPr>
                        <a:t>-1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9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0.0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9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16.4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9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43.5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9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10193.7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9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21648.4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9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33735.2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9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3s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60333.8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9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(Rydberg)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60353.0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9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60393.5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9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14282" y="71414"/>
          <a:ext cx="8786908" cy="642942"/>
        </p:xfrm>
        <a:graphic>
          <a:graphicData uri="http://schemas.openxmlformats.org/drawingml/2006/table">
            <a:tbl>
              <a:tblPr/>
              <a:tblGrid>
                <a:gridCol w="2196727"/>
                <a:gridCol w="2196727"/>
                <a:gridCol w="2196727"/>
                <a:gridCol w="2196727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Element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Configuration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Term Symbol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Term Value/cm</a:t>
                      </a:r>
                      <a:r>
                        <a:rPr lang="en-US" sz="2400" b="1" baseline="30000" dirty="0">
                          <a:latin typeface="Times New Roman"/>
                          <a:ea typeface="Times New Roman"/>
                          <a:cs typeface="Arial"/>
                        </a:rPr>
                        <a:t>-1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14282" y="714356"/>
          <a:ext cx="8786876" cy="6156015"/>
        </p:xfrm>
        <a:graphic>
          <a:graphicData uri="http://schemas.openxmlformats.org/drawingml/2006/table">
            <a:tbl>
              <a:tblPr/>
              <a:tblGrid>
                <a:gridCol w="2196719"/>
                <a:gridCol w="2196719"/>
                <a:gridCol w="2196719"/>
                <a:gridCol w="2196719"/>
              </a:tblGrid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3/2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0.0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5/2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19223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3/2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19231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1/2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3/2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28840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3s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1/2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83285.5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Arial"/>
                        </a:rPr>
                        <a:t>Rydberg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3/2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83319.3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5/2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83366.0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0.0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158.5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226.5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15867.7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33792.4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3s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73767.8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3s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76794.7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85720" y="1000108"/>
          <a:ext cx="8715436" cy="4714910"/>
        </p:xfrm>
        <a:graphic>
          <a:graphicData uri="http://schemas.openxmlformats.org/drawingml/2006/table">
            <a:tbl>
              <a:tblPr/>
              <a:tblGrid>
                <a:gridCol w="2178859"/>
                <a:gridCol w="2178859"/>
                <a:gridCol w="2178859"/>
                <a:gridCol w="2178859"/>
              </a:tblGrid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3/2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0.0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1/2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404.0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3s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5/2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102406.5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Arial"/>
                        </a:rPr>
                        <a:t>Rydberg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3/2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102681.2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1/2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102841.2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3s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3/2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104731.9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(Rydberg) 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1/2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105057.1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3p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5/2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115918.7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(Rydberg)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3/2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116041.7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1/2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116144.4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85720" y="126919"/>
          <a:ext cx="8644032" cy="801751"/>
        </p:xfrm>
        <a:graphic>
          <a:graphicData uri="http://schemas.openxmlformats.org/drawingml/2006/table">
            <a:tbl>
              <a:tblPr/>
              <a:tblGrid>
                <a:gridCol w="2161008"/>
                <a:gridCol w="2161008"/>
                <a:gridCol w="2161008"/>
                <a:gridCol w="2161008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Element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Configuration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Term Symbol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Term Value/cm</a:t>
                      </a:r>
                      <a:r>
                        <a:rPr lang="en-US" sz="2400" b="1" baseline="30000" dirty="0">
                          <a:latin typeface="Times New Roman"/>
                          <a:ea typeface="Times New Roman"/>
                          <a:cs typeface="Arial"/>
                        </a:rPr>
                        <a:t>-1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428596" y="1071546"/>
          <a:ext cx="8501124" cy="5310721"/>
        </p:xfrm>
        <a:graphic>
          <a:graphicData uri="http://schemas.openxmlformats.org/drawingml/2006/table">
            <a:tbl>
              <a:tblPr/>
              <a:tblGrid>
                <a:gridCol w="2125281"/>
                <a:gridCol w="2125281"/>
                <a:gridCol w="2125281"/>
                <a:gridCol w="2125281"/>
              </a:tblGrid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+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0.0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341.8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490.6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20873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44919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164797.7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165107.1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165281.0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3s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176654.2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3s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182865.2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2p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3p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202609.7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202621.0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202640.5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594" y="214290"/>
          <a:ext cx="8501124" cy="801751"/>
        </p:xfrm>
        <a:graphic>
          <a:graphicData uri="http://schemas.openxmlformats.org/drawingml/2006/table">
            <a:tbl>
              <a:tblPr/>
              <a:tblGrid>
                <a:gridCol w="2125281"/>
                <a:gridCol w="2125281"/>
                <a:gridCol w="2125281"/>
                <a:gridCol w="2125281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Element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Configuration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Term Symbol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Term Value/cm</a:t>
                      </a:r>
                      <a:r>
                        <a:rPr lang="en-US" sz="2400" b="1" baseline="30000" dirty="0">
                          <a:latin typeface="Times New Roman"/>
                          <a:ea typeface="Times New Roman"/>
                          <a:cs typeface="Arial"/>
                        </a:rPr>
                        <a:t>-1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14280" y="1428736"/>
          <a:ext cx="8715440" cy="2859619"/>
        </p:xfrm>
        <a:graphic>
          <a:graphicData uri="http://schemas.openxmlformats.org/drawingml/2006/table">
            <a:tbl>
              <a:tblPr/>
              <a:tblGrid>
                <a:gridCol w="2178860"/>
                <a:gridCol w="2178860"/>
                <a:gridCol w="2178860"/>
                <a:gridCol w="2178860"/>
              </a:tblGrid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Arial"/>
                        </a:rPr>
                        <a:t>Cl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3s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3p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3/2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0.0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1/2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881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3s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3p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4s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Arial"/>
                        </a:rPr>
                        <a:t>5/2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71954.0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Arial"/>
                        </a:rPr>
                        <a:t>Rydberg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3/2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72484.2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1/2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72822.6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3s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3p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4p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5/2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84643.7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Arial"/>
                        </a:rPr>
                        <a:t>(Rydberg)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Arial"/>
                        </a:rPr>
                        <a:t>3/2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84984.0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583" marR="8583" marT="8583" marB="858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14282" y="785794"/>
          <a:ext cx="8715436" cy="642942"/>
        </p:xfrm>
        <a:graphic>
          <a:graphicData uri="http://schemas.openxmlformats.org/drawingml/2006/table">
            <a:tbl>
              <a:tblPr/>
              <a:tblGrid>
                <a:gridCol w="2178859"/>
                <a:gridCol w="2178859"/>
                <a:gridCol w="2178859"/>
                <a:gridCol w="2178859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Element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Configuration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Term Symbol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Term Value/cm</a:t>
                      </a:r>
                      <a:r>
                        <a:rPr lang="en-US" sz="2400" b="1" baseline="30000" dirty="0">
                          <a:latin typeface="Times New Roman"/>
                          <a:ea typeface="Times New Roman"/>
                          <a:cs typeface="Arial"/>
                        </a:rPr>
                        <a:t>-1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720" y="271327"/>
            <a:ext cx="821535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dobe Garamond Pro Bold" pitchFamily="18" charset="0"/>
              </a:rPr>
              <a:t>The Crystal Field Splitting of Russell-Saunders terms</a:t>
            </a:r>
            <a:r>
              <a:rPr lang="en-US" sz="2800" dirty="0" smtClean="0">
                <a:solidFill>
                  <a:srgbClr val="C00000"/>
                </a:solidFill>
                <a:latin typeface="Adobe Garamond Pro Bold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428596" y="785794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latin typeface="Adobe Garamond Pro Bold" pitchFamily="18" charset="0"/>
              </a:rPr>
              <a:t>The effect of a crystal field on the different </a:t>
            </a:r>
            <a:r>
              <a:rPr lang="en-US" sz="2400" b="1" dirty="0" err="1" smtClean="0">
                <a:latin typeface="Adobe Garamond Pro Bold" pitchFamily="18" charset="0"/>
              </a:rPr>
              <a:t>orbitals</a:t>
            </a:r>
            <a:r>
              <a:rPr lang="en-US" sz="2400" b="1" dirty="0" smtClean="0">
                <a:latin typeface="Adobe Garamond Pro Bold" pitchFamily="18" charset="0"/>
              </a:rPr>
              <a:t> (s, p, d, etc.) will result in splitting into subsets of different energies, depending on whether they are in an octahedral or tetrahedral environment. The magnitude of the d orbital splitting is generally represented as a fraction of </a:t>
            </a:r>
            <a:r>
              <a:rPr lang="en-US" sz="2400" b="1" dirty="0" err="1" smtClean="0">
                <a:latin typeface="Adobe Garamond Pro Bold" pitchFamily="18" charset="0"/>
              </a:rPr>
              <a:t>Δoct</a:t>
            </a:r>
            <a:r>
              <a:rPr lang="en-US" sz="2400" b="1" dirty="0" smtClean="0">
                <a:latin typeface="Adobe Garamond Pro Bold" pitchFamily="18" charset="0"/>
              </a:rPr>
              <a:t> or 10Dq. </a:t>
            </a:r>
            <a:br>
              <a:rPr lang="en-US" sz="2400" b="1" dirty="0" smtClean="0">
                <a:latin typeface="Adobe Garamond Pro Bold" pitchFamily="18" charset="0"/>
              </a:rPr>
            </a:br>
            <a:endParaRPr lang="ar-SA" sz="2400" b="1" dirty="0" smtClean="0">
              <a:latin typeface="Adobe Garamond Pro Bold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2643182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latin typeface="Adobe Garamond Pro Bold" pitchFamily="18" charset="0"/>
              </a:rPr>
              <a:t>If there is one case to arrange electrons in same energy levels , case is called  singlet state </a:t>
            </a:r>
            <a:r>
              <a:rPr lang="en-US" sz="2400" b="1" dirty="0" smtClean="0">
                <a:solidFill>
                  <a:srgbClr val="C00000"/>
                </a:solidFill>
                <a:latin typeface="Adobe Garamond Pro Bold" pitchFamily="18" charset="0"/>
              </a:rPr>
              <a:t>(A).</a:t>
            </a:r>
          </a:p>
          <a:p>
            <a:pPr algn="l"/>
            <a:r>
              <a:rPr lang="en-US" sz="2400" b="1" dirty="0" smtClean="0">
                <a:latin typeface="Adobe Garamond Pro Bold" pitchFamily="18" charset="0"/>
              </a:rPr>
              <a:t>If there are two cases to arrange electrons in same energy levels , case is called  doublet  state </a:t>
            </a:r>
            <a:r>
              <a:rPr lang="en-US" sz="2400" b="1" dirty="0" smtClean="0">
                <a:solidFill>
                  <a:srgbClr val="C00000"/>
                </a:solidFill>
                <a:latin typeface="Adobe Garamond Pro Bold" pitchFamily="18" charset="0"/>
              </a:rPr>
              <a:t>(E).</a:t>
            </a:r>
          </a:p>
          <a:p>
            <a:pPr algn="l"/>
            <a:r>
              <a:rPr lang="en-US" sz="2400" b="1" dirty="0" smtClean="0">
                <a:latin typeface="Adobe Garamond Pro Bold" pitchFamily="18" charset="0"/>
              </a:rPr>
              <a:t>here are three cases to arrange electrons in same energy levels , case is called  triplet  state </a:t>
            </a:r>
            <a:r>
              <a:rPr lang="en-US" sz="2400" b="1" dirty="0" smtClean="0">
                <a:solidFill>
                  <a:srgbClr val="C00000"/>
                </a:solidFill>
                <a:latin typeface="Adobe Garamond Pro Bold" pitchFamily="18" charset="0"/>
              </a:rPr>
              <a:t>(T).</a:t>
            </a:r>
          </a:p>
          <a:p>
            <a:pPr algn="l"/>
            <a:r>
              <a:rPr lang="en-US" sz="2400" b="1" dirty="0" smtClean="0">
                <a:latin typeface="Adobe Garamond Pro Bold" pitchFamily="18" charset="0"/>
              </a:rPr>
              <a:t>Remember that  the same energy level of electron mean:</a:t>
            </a:r>
          </a:p>
          <a:p>
            <a:pPr lvl="0" algn="l"/>
            <a:r>
              <a:rPr lang="en-US" sz="2400" b="1" dirty="0" smtClean="0">
                <a:solidFill>
                  <a:srgbClr val="C00000"/>
                </a:solidFill>
                <a:latin typeface="Adobe Garamond Pro Bold" pitchFamily="18" charset="0"/>
              </a:rPr>
              <a:t>1-Do not transfer electron to other level with an energy  differ than its old energy level</a:t>
            </a:r>
            <a:r>
              <a:rPr lang="en-US" sz="2400" b="1" dirty="0" smtClean="0">
                <a:latin typeface="Adobe Garamond Pro Bold" pitchFamily="18" charset="0"/>
              </a:rPr>
              <a:t>.</a:t>
            </a:r>
          </a:p>
          <a:p>
            <a:pPr lvl="0" algn="l"/>
            <a:r>
              <a:rPr lang="en-US" sz="2400" b="1" dirty="0" smtClean="0">
                <a:solidFill>
                  <a:srgbClr val="7030A0"/>
                </a:solidFill>
                <a:latin typeface="Adobe Garamond Pro Bold" pitchFamily="18" charset="0"/>
              </a:rPr>
              <a:t>2-Do not change  the spin of electrons 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857224" y="4857760"/>
          <a:ext cx="7997190" cy="1785926"/>
        </p:xfrm>
        <a:graphic>
          <a:graphicData uri="http://schemas.openxmlformats.org/presentationml/2006/ole">
            <p:oleObj spid="_x0000_s136194" name="CS ChemDraw Drawing" r:id="rId3" imgW="5592600" imgH="1253520" progId="ChemDraw.Document.6.0">
              <p:embed/>
            </p:oleObj>
          </a:graphicData>
        </a:graphic>
      </p:graphicFrame>
      <p:pic>
        <p:nvPicPr>
          <p:cNvPr id="4" name="صورة 3" descr="Fig. 1. A schematic view of the splitting of the five-fold 3d orbitals under cubic crystal field. The transition metal is located at the center of the oxygen octahedra (shown in blue)."/>
          <p:cNvPicPr/>
          <p:nvPr/>
        </p:nvPicPr>
        <p:blipFill rotWithShape="1"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12298"/>
          <a:stretch/>
        </p:blipFill>
        <p:spPr bwMode="auto">
          <a:xfrm>
            <a:off x="1500166" y="0"/>
            <a:ext cx="5857916" cy="4857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214282" y="714356"/>
          <a:ext cx="8726375" cy="5000659"/>
        </p:xfrm>
        <a:graphic>
          <a:graphicData uri="http://schemas.openxmlformats.org/presentationml/2006/ole">
            <p:oleObj spid="_x0000_s106498" name="CS ChemDraw Drawing" r:id="rId3" imgW="6150603" imgH="3524523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14282" y="285728"/>
          <a:ext cx="8572560" cy="2071702"/>
        </p:xfrm>
        <a:graphic>
          <a:graphicData uri="http://schemas.openxmlformats.org/drawingml/2006/table">
            <a:tbl>
              <a:tblPr rtl="1"/>
              <a:tblGrid>
                <a:gridCol w="2142739"/>
                <a:gridCol w="2142739"/>
                <a:gridCol w="2143541"/>
                <a:gridCol w="2143541"/>
              </a:tblGrid>
              <a:tr h="51790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000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000">
                        <a:highlight>
                          <a:srgbClr val="FFFF00"/>
                        </a:highligh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000">
                        <a:highlight>
                          <a:srgbClr val="FFFF00"/>
                        </a:highligh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000">
                        <a:highlight>
                          <a:srgbClr val="FFFF00"/>
                        </a:highligh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90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000">
                        <a:highlight>
                          <a:srgbClr val="FFFF00"/>
                        </a:highligh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000">
                        <a:highlight>
                          <a:srgbClr val="FFFF00"/>
                        </a:highligh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000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1000">
                        <a:highlight>
                          <a:srgbClr val="FFFF00"/>
                        </a:highligh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9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IQ" sz="2400">
                        <a:highlight>
                          <a:srgbClr val="FFFF00"/>
                        </a:highlight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b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Arial"/>
                        </a:rPr>
                        <a:t>اثارة</a:t>
                      </a:r>
                      <a:r>
                        <a:rPr lang="en-US" sz="2400" b="1" baseline="3000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r>
                        <a:rPr lang="en-US" sz="2400" b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b="1" baseline="-2500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2400" b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g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b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Arial"/>
                        </a:rPr>
                        <a:t>اثارة         </a:t>
                      </a:r>
                      <a:r>
                        <a:rPr lang="en-US" sz="2400" b="1" baseline="3000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r>
                        <a:rPr lang="en-US" sz="2400" b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b="1" baseline="-2500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2400" b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g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b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Arial"/>
                        </a:rPr>
                        <a:t>اثارة       </a:t>
                      </a:r>
                      <a:r>
                        <a:rPr lang="en-US" sz="2400" b="1" baseline="3000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r>
                        <a:rPr lang="en-US" sz="2400" b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b="1" baseline="-2500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2400" b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g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2400" b="1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Arial"/>
                        </a:rPr>
                        <a:t>سكون     </a:t>
                      </a:r>
                      <a:r>
                        <a:rPr lang="en-US" sz="2400" b="1" baseline="300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r>
                        <a:rPr lang="en-US" sz="2400" b="1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b="1" baseline="-250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2400" b="1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33" marR="616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3425" name="Object 1"/>
          <p:cNvGraphicFramePr>
            <a:graphicFrameLocks noChangeAspect="1"/>
          </p:cNvGraphicFramePr>
          <p:nvPr/>
        </p:nvGraphicFramePr>
        <p:xfrm>
          <a:off x="785786" y="857232"/>
          <a:ext cx="1123950" cy="323850"/>
        </p:xfrm>
        <a:graphic>
          <a:graphicData uri="http://schemas.openxmlformats.org/presentationml/2006/ole">
            <p:oleObj spid="_x0000_s103425" name="CS ChemDraw Drawing" r:id="rId3" imgW="1119715" imgH="321221" progId="ChemDraw.Document.6.0">
              <p:embed/>
            </p:oleObj>
          </a:graphicData>
        </a:graphic>
      </p:graphicFrame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928662" y="571480"/>
          <a:ext cx="723900" cy="95250"/>
        </p:xfrm>
        <a:graphic>
          <a:graphicData uri="http://schemas.openxmlformats.org/presentationml/2006/ole">
            <p:oleObj spid="_x0000_s103431" name="CS ChemDraw Drawing" r:id="rId4" imgW="722092" imgH="92587" progId="ChemDraw.Document.6.0">
              <p:embed/>
            </p:oleObj>
          </a:graphicData>
        </a:graphic>
      </p:graphicFrame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4929190" y="928670"/>
          <a:ext cx="1123950" cy="323850"/>
        </p:xfrm>
        <a:graphic>
          <a:graphicData uri="http://schemas.openxmlformats.org/presentationml/2006/ole">
            <p:oleObj spid="_x0000_s103428" name="CS ChemDraw Drawing" r:id="rId5" imgW="1119985" imgH="325810" progId="ChemDraw.Document.6.0">
              <p:embed/>
            </p:oleObj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2928926" y="928670"/>
          <a:ext cx="1123950" cy="323850"/>
        </p:xfrm>
        <a:graphic>
          <a:graphicData uri="http://schemas.openxmlformats.org/presentationml/2006/ole">
            <p:oleObj spid="_x0000_s103427" name="CS ChemDraw Drawing" r:id="rId6" imgW="1119985" imgH="325810" progId="ChemDraw.Document.6.0">
              <p:embed/>
            </p:oleObj>
          </a:graphicData>
        </a:graphic>
      </p:graphicFrame>
      <p:graphicFrame>
        <p:nvGraphicFramePr>
          <p:cNvPr id="103432" name="Object 8"/>
          <p:cNvGraphicFramePr>
            <a:graphicFrameLocks noChangeAspect="1"/>
          </p:cNvGraphicFramePr>
          <p:nvPr/>
        </p:nvGraphicFramePr>
        <p:xfrm>
          <a:off x="2786050" y="428604"/>
          <a:ext cx="723900" cy="333375"/>
        </p:xfrm>
        <a:graphic>
          <a:graphicData uri="http://schemas.openxmlformats.org/presentationml/2006/ole">
            <p:oleObj spid="_x0000_s103432" name="CS ChemDraw Drawing" r:id="rId7" imgW="720472" imgH="330399" progId="ChemDraw.Document.6.0">
              <p:embed/>
            </p:oleObj>
          </a:graphicData>
        </a:graphic>
      </p:graphicFrame>
      <p:graphicFrame>
        <p:nvGraphicFramePr>
          <p:cNvPr id="103433" name="Object 9"/>
          <p:cNvGraphicFramePr>
            <a:graphicFrameLocks noChangeAspect="1"/>
          </p:cNvGraphicFramePr>
          <p:nvPr/>
        </p:nvGraphicFramePr>
        <p:xfrm>
          <a:off x="4929190" y="357166"/>
          <a:ext cx="723900" cy="304800"/>
        </p:xfrm>
        <a:graphic>
          <a:graphicData uri="http://schemas.openxmlformats.org/presentationml/2006/ole">
            <p:oleObj spid="_x0000_s103433" name="CS ChemDraw Drawing" r:id="rId8" imgW="720472" imgH="309074" progId="ChemDraw.Document.6.0">
              <p:embed/>
            </p:oleObj>
          </a:graphicData>
        </a:graphic>
      </p:graphicFrame>
      <p:graphicFrame>
        <p:nvGraphicFramePr>
          <p:cNvPr id="103434" name="Object 10"/>
          <p:cNvGraphicFramePr>
            <a:graphicFrameLocks noChangeAspect="1"/>
          </p:cNvGraphicFramePr>
          <p:nvPr/>
        </p:nvGraphicFramePr>
        <p:xfrm>
          <a:off x="7429520" y="357166"/>
          <a:ext cx="723900" cy="342900"/>
        </p:xfrm>
        <a:graphic>
          <a:graphicData uri="http://schemas.openxmlformats.org/presentationml/2006/ole">
            <p:oleObj spid="_x0000_s103434" name="CS ChemDraw Drawing" r:id="rId9" imgW="722092" imgH="340926" progId="ChemDraw.Document.6.0">
              <p:embed/>
            </p:oleObj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7286644" y="1000108"/>
          <a:ext cx="1123950" cy="104775"/>
        </p:xfrm>
        <a:graphic>
          <a:graphicData uri="http://schemas.openxmlformats.org/presentationml/2006/ole">
            <p:oleObj spid="_x0000_s103429" name="CS ChemDraw Drawing" r:id="rId10" imgW="1119715" imgH="100415" progId="ChemDraw.Document.6.0">
              <p:embed/>
            </p:oleObj>
          </a:graphicData>
        </a:graphic>
      </p:graphicFrame>
      <p:graphicFrame>
        <p:nvGraphicFramePr>
          <p:cNvPr id="103435" name="Object 11"/>
          <p:cNvGraphicFramePr>
            <a:graphicFrameLocks noChangeAspect="1"/>
          </p:cNvGraphicFramePr>
          <p:nvPr/>
        </p:nvGraphicFramePr>
        <p:xfrm>
          <a:off x="1285852" y="2428868"/>
          <a:ext cx="5924892" cy="4164019"/>
        </p:xfrm>
        <a:graphic>
          <a:graphicData uri="http://schemas.openxmlformats.org/presentationml/2006/ole">
            <p:oleObj spid="_x0000_s103435" name="CS ChemDraw Drawing" r:id="rId11" imgW="5531898" imgH="390270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Applying the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aufbau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principle construct energy level diagram and the threshold representation of the G.S. configuration of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aluminium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provide one set of valid quantum numbers for the highest-energy electron.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43042" y="1558097"/>
          <a:ext cx="3357586" cy="2513845"/>
        </p:xfrm>
        <a:graphic>
          <a:graphicData uri="http://schemas.openxmlformats.org/presentationml/2006/ole">
            <p:oleObj spid="_x0000_s4098" name="CS ChemDraw Drawing" r:id="rId3" imgW="1765440" imgH="1481040" progId="ChemDraw.Document.6.0">
              <p:embed/>
            </p:oleObj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929066"/>
            <a:ext cx="87868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Placing the last electron in the  " middle " 3p orbital is an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orbitrary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choice because these three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orbitals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degenerate. Likewise the final electron could be given either spin orientation.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shorthand configuration  is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highest energy electron is a (3p) orbital, meaning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07220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n=3 ;    l=1 ;   m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=(+1, 0, -1)   ;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4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could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be  +1/2  or  -1/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Thus six possible sets.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57158" y="357168"/>
          <a:ext cx="8358246" cy="621510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179123"/>
                <a:gridCol w="4179123"/>
              </a:tblGrid>
              <a:tr h="11948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/>
                        <a:t>The Crystal Field Splitting of Russell-Saunders terms </a:t>
                      </a:r>
                      <a:br>
                        <a:rPr lang="en-US" sz="2400" b="1" dirty="0"/>
                      </a:br>
                      <a:r>
                        <a:rPr lang="en-US" sz="2400" b="1" dirty="0"/>
                        <a:t>in high spin octahedral crystal fields.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27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/>
                        <a:t>Russell-Saunders Terms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/>
                        <a:t>Crystal Field Components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7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/>
                        <a:t>S (1)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/>
                        <a:t>A</a:t>
                      </a:r>
                      <a:r>
                        <a:rPr lang="en-US" sz="2400" b="1" baseline="-25000" dirty="0"/>
                        <a:t>1g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7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/>
                        <a:t>P (3)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/>
                        <a:t>T</a:t>
                      </a:r>
                      <a:r>
                        <a:rPr lang="en-US" sz="2400" b="1" baseline="-25000" dirty="0"/>
                        <a:t>1g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7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/>
                        <a:t>D (5)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/>
                        <a:t>E</a:t>
                      </a:r>
                      <a:r>
                        <a:rPr lang="en-US" sz="2400" b="1" baseline="-25000" dirty="0" err="1"/>
                        <a:t>g</a:t>
                      </a:r>
                      <a:r>
                        <a:rPr lang="en-US" sz="2400" b="1" dirty="0"/>
                        <a:t> , T</a:t>
                      </a:r>
                      <a:r>
                        <a:rPr lang="en-US" sz="2400" b="1" baseline="-25000" dirty="0"/>
                        <a:t>2g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7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/>
                        <a:t>F (7)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/>
                        <a:t>A</a:t>
                      </a:r>
                      <a:r>
                        <a:rPr lang="en-US" sz="2400" b="1" baseline="-25000" dirty="0"/>
                        <a:t>2g</a:t>
                      </a:r>
                      <a:r>
                        <a:rPr lang="en-US" sz="2400" b="1" dirty="0"/>
                        <a:t> , T</a:t>
                      </a:r>
                      <a:r>
                        <a:rPr lang="en-US" sz="2400" b="1" baseline="-25000" dirty="0"/>
                        <a:t>1g</a:t>
                      </a:r>
                      <a:r>
                        <a:rPr lang="en-US" sz="2400" b="1" dirty="0"/>
                        <a:t> , T</a:t>
                      </a:r>
                      <a:r>
                        <a:rPr lang="en-US" sz="2400" b="1" baseline="-25000" dirty="0"/>
                        <a:t>2g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7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/>
                        <a:t>G (9)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/>
                        <a:t>A</a:t>
                      </a:r>
                      <a:r>
                        <a:rPr lang="en-US" sz="2400" b="1" baseline="-25000" dirty="0"/>
                        <a:t>1g</a:t>
                      </a:r>
                      <a:r>
                        <a:rPr lang="en-US" sz="2400" b="1" dirty="0"/>
                        <a:t> , </a:t>
                      </a:r>
                      <a:r>
                        <a:rPr lang="en-US" sz="2400" b="1" dirty="0" err="1"/>
                        <a:t>E</a:t>
                      </a:r>
                      <a:r>
                        <a:rPr lang="en-US" sz="2400" b="1" baseline="-25000" dirty="0" err="1"/>
                        <a:t>g</a:t>
                      </a:r>
                      <a:r>
                        <a:rPr lang="en-US" sz="2400" b="1" dirty="0"/>
                        <a:t> , T</a:t>
                      </a:r>
                      <a:r>
                        <a:rPr lang="en-US" sz="2400" b="1" baseline="-25000" dirty="0"/>
                        <a:t>1g</a:t>
                      </a:r>
                      <a:r>
                        <a:rPr lang="en-US" sz="2400" b="1" dirty="0"/>
                        <a:t> , T</a:t>
                      </a:r>
                      <a:r>
                        <a:rPr lang="en-US" sz="2400" b="1" baseline="-25000" dirty="0"/>
                        <a:t>2g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7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/>
                        <a:t>H (11)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/>
                        <a:t>E</a:t>
                      </a:r>
                      <a:r>
                        <a:rPr lang="en-US" sz="2400" b="1" baseline="-25000" dirty="0" err="1"/>
                        <a:t>g</a:t>
                      </a:r>
                      <a:r>
                        <a:rPr lang="en-US" sz="2400" b="1" dirty="0"/>
                        <a:t> , 2 x T</a:t>
                      </a:r>
                      <a:r>
                        <a:rPr lang="en-US" sz="2400" b="1" baseline="-25000" dirty="0"/>
                        <a:t>1g</a:t>
                      </a:r>
                      <a:r>
                        <a:rPr lang="en-US" sz="2400" b="1" dirty="0"/>
                        <a:t> , T</a:t>
                      </a:r>
                      <a:r>
                        <a:rPr lang="en-US" sz="2400" b="1" baseline="-25000" dirty="0"/>
                        <a:t>2g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7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/>
                        <a:t>I (13)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/>
                        <a:t>A</a:t>
                      </a:r>
                      <a:r>
                        <a:rPr lang="en-US" sz="2400" b="1" baseline="-25000" dirty="0"/>
                        <a:t>1g</a:t>
                      </a:r>
                      <a:r>
                        <a:rPr lang="en-US" sz="2400" b="1" dirty="0"/>
                        <a:t> , A</a:t>
                      </a:r>
                      <a:r>
                        <a:rPr lang="en-US" sz="2400" b="1" baseline="-25000" dirty="0"/>
                        <a:t>2g</a:t>
                      </a:r>
                      <a:r>
                        <a:rPr lang="en-US" sz="2400" b="1" dirty="0"/>
                        <a:t> , </a:t>
                      </a:r>
                      <a:r>
                        <a:rPr lang="en-US" sz="2400" b="1" dirty="0" err="1"/>
                        <a:t>E</a:t>
                      </a:r>
                      <a:r>
                        <a:rPr lang="en-US" sz="2400" b="1" baseline="-25000" dirty="0" err="1"/>
                        <a:t>g</a:t>
                      </a:r>
                      <a:r>
                        <a:rPr lang="en-US" sz="2400" b="1" dirty="0"/>
                        <a:t> , T</a:t>
                      </a:r>
                      <a:r>
                        <a:rPr lang="en-US" sz="2400" b="1" baseline="-25000" dirty="0"/>
                        <a:t>1g</a:t>
                      </a:r>
                      <a:r>
                        <a:rPr lang="en-US" sz="2400" b="1" dirty="0"/>
                        <a:t> , 2 x T</a:t>
                      </a:r>
                      <a:r>
                        <a:rPr lang="en-US" sz="2400" b="1" baseline="-25000" dirty="0"/>
                        <a:t>2g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720" y="571480"/>
            <a:ext cx="85011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latin typeface="Adobe Garamond Pro Bold" pitchFamily="18" charset="0"/>
              </a:rPr>
              <a:t>The ground term energies for free ions are also affected by the influence of a crystal field and an analogy is made between </a:t>
            </a:r>
            <a:r>
              <a:rPr lang="en-US" sz="2400" b="1" dirty="0" err="1" smtClean="0">
                <a:latin typeface="Adobe Garamond Pro Bold" pitchFamily="18" charset="0"/>
              </a:rPr>
              <a:t>orbitals</a:t>
            </a:r>
            <a:r>
              <a:rPr lang="en-US" sz="2400" b="1" dirty="0" smtClean="0">
                <a:latin typeface="Adobe Garamond Pro Bold" pitchFamily="18" charset="0"/>
              </a:rPr>
              <a:t> and ground terms that are related due to the angular parts of their electron distribution. The effect of a crystal field on different </a:t>
            </a:r>
            <a:r>
              <a:rPr lang="en-US" sz="2400" b="1" dirty="0" err="1" smtClean="0">
                <a:latin typeface="Adobe Garamond Pro Bold" pitchFamily="18" charset="0"/>
              </a:rPr>
              <a:t>orbitals</a:t>
            </a:r>
            <a:r>
              <a:rPr lang="en-US" sz="2400" b="1" dirty="0" smtClean="0">
                <a:latin typeface="Adobe Garamond Pro Bold" pitchFamily="18" charset="0"/>
              </a:rPr>
              <a:t> in an octahedral field environment will cause the d </a:t>
            </a:r>
            <a:r>
              <a:rPr lang="en-US" sz="2400" b="1" dirty="0" err="1" smtClean="0">
                <a:latin typeface="Adobe Garamond Pro Bold" pitchFamily="18" charset="0"/>
              </a:rPr>
              <a:t>orbitals</a:t>
            </a:r>
            <a:r>
              <a:rPr lang="en-US" sz="2400" b="1" dirty="0" smtClean="0">
                <a:latin typeface="Adobe Garamond Pro Bold" pitchFamily="18" charset="0"/>
              </a:rPr>
              <a:t> to split to give t</a:t>
            </a:r>
            <a:r>
              <a:rPr lang="en-US" sz="2400" b="1" baseline="-25000" dirty="0" smtClean="0">
                <a:latin typeface="Adobe Garamond Pro Bold" pitchFamily="18" charset="0"/>
              </a:rPr>
              <a:t>2g</a:t>
            </a:r>
            <a:r>
              <a:rPr lang="en-US" sz="2400" b="1" dirty="0" smtClean="0">
                <a:latin typeface="Adobe Garamond Pro Bold" pitchFamily="18" charset="0"/>
              </a:rPr>
              <a:t> and </a:t>
            </a:r>
            <a:r>
              <a:rPr lang="en-US" sz="2400" b="1" dirty="0" err="1" smtClean="0">
                <a:latin typeface="Adobe Garamond Pro Bold" pitchFamily="18" charset="0"/>
              </a:rPr>
              <a:t>e</a:t>
            </a:r>
            <a:r>
              <a:rPr lang="en-US" sz="2400" b="1" baseline="-25000" dirty="0" err="1" smtClean="0">
                <a:latin typeface="Adobe Garamond Pro Bold" pitchFamily="18" charset="0"/>
              </a:rPr>
              <a:t>g</a:t>
            </a:r>
            <a:r>
              <a:rPr lang="en-US" sz="2400" b="1" dirty="0" smtClean="0">
                <a:latin typeface="Adobe Garamond Pro Bold" pitchFamily="18" charset="0"/>
              </a:rPr>
              <a:t> subsets and the D ground term states into T</a:t>
            </a:r>
            <a:r>
              <a:rPr lang="en-US" sz="2400" b="1" baseline="-25000" dirty="0" smtClean="0">
                <a:latin typeface="Adobe Garamond Pro Bold" pitchFamily="18" charset="0"/>
              </a:rPr>
              <a:t>2g</a:t>
            </a:r>
            <a:r>
              <a:rPr lang="en-US" sz="2400" b="1" dirty="0" smtClean="0">
                <a:latin typeface="Adobe Garamond Pro Bold" pitchFamily="18" charset="0"/>
              </a:rPr>
              <a:t> and </a:t>
            </a:r>
            <a:r>
              <a:rPr lang="en-US" sz="2400" b="1" dirty="0" err="1" smtClean="0">
                <a:latin typeface="Adobe Garamond Pro Bold" pitchFamily="18" charset="0"/>
              </a:rPr>
              <a:t>E</a:t>
            </a:r>
            <a:r>
              <a:rPr lang="en-US" sz="2400" b="1" baseline="-25000" dirty="0" err="1" smtClean="0">
                <a:latin typeface="Adobe Garamond Pro Bold" pitchFamily="18" charset="0"/>
              </a:rPr>
              <a:t>g</a:t>
            </a:r>
            <a:r>
              <a:rPr lang="en-US" sz="2400" b="1" dirty="0" smtClean="0">
                <a:latin typeface="Adobe Garamond Pro Bold" pitchFamily="18" charset="0"/>
              </a:rPr>
              <a:t>, (where upper case is used to denote states and lower case </a:t>
            </a:r>
            <a:r>
              <a:rPr lang="en-US" sz="2400" b="1" dirty="0" err="1" smtClean="0">
                <a:latin typeface="Adobe Garamond Pro Bold" pitchFamily="18" charset="0"/>
              </a:rPr>
              <a:t>orbitals</a:t>
            </a:r>
            <a:r>
              <a:rPr lang="en-US" sz="2400" b="1" dirty="0" smtClean="0">
                <a:latin typeface="Adobe Garamond Pro Bold" pitchFamily="18" charset="0"/>
              </a:rPr>
              <a:t>). f </a:t>
            </a:r>
            <a:r>
              <a:rPr lang="en-US" sz="2400" b="1" dirty="0" err="1" smtClean="0">
                <a:latin typeface="Adobe Garamond Pro Bold" pitchFamily="18" charset="0"/>
              </a:rPr>
              <a:t>orbitals</a:t>
            </a:r>
            <a:r>
              <a:rPr lang="en-US" sz="2400" b="1" dirty="0" smtClean="0">
                <a:latin typeface="Adobe Garamond Pro Bold" pitchFamily="18" charset="0"/>
              </a:rPr>
              <a:t> are split to give subsets known as t</a:t>
            </a:r>
            <a:r>
              <a:rPr lang="en-US" sz="2400" b="1" baseline="-25000" dirty="0" smtClean="0">
                <a:latin typeface="Adobe Garamond Pro Bold" pitchFamily="18" charset="0"/>
              </a:rPr>
              <a:t>1g</a:t>
            </a:r>
            <a:r>
              <a:rPr lang="en-US" sz="2400" b="1" dirty="0" smtClean="0">
                <a:latin typeface="Adobe Garamond Pro Bold" pitchFamily="18" charset="0"/>
              </a:rPr>
              <a:t>, t</a:t>
            </a:r>
            <a:r>
              <a:rPr lang="en-US" sz="2400" b="1" baseline="-25000" dirty="0" smtClean="0">
                <a:latin typeface="Adobe Garamond Pro Bold" pitchFamily="18" charset="0"/>
              </a:rPr>
              <a:t>2g</a:t>
            </a:r>
            <a:r>
              <a:rPr lang="en-US" sz="2400" b="1" dirty="0" smtClean="0">
                <a:latin typeface="Adobe Garamond Pro Bold" pitchFamily="18" charset="0"/>
              </a:rPr>
              <a:t> and a</a:t>
            </a:r>
            <a:r>
              <a:rPr lang="en-US" sz="2400" b="1" baseline="-25000" dirty="0" smtClean="0">
                <a:latin typeface="Adobe Garamond Pro Bold" pitchFamily="18" charset="0"/>
              </a:rPr>
              <a:t>2g</a:t>
            </a:r>
            <a:r>
              <a:rPr lang="en-US" sz="2400" b="1" dirty="0" smtClean="0">
                <a:latin typeface="Adobe Garamond Pro Bold" pitchFamily="18" charset="0"/>
              </a:rPr>
              <a:t>. By analogy, the F ground term when split by a crystal field will give states known as T</a:t>
            </a:r>
            <a:r>
              <a:rPr lang="en-US" sz="2400" b="1" baseline="-25000" dirty="0" smtClean="0">
                <a:latin typeface="Adobe Garamond Pro Bold" pitchFamily="18" charset="0"/>
              </a:rPr>
              <a:t>1g</a:t>
            </a:r>
            <a:r>
              <a:rPr lang="en-US" sz="2400" b="1" dirty="0" smtClean="0">
                <a:latin typeface="Adobe Garamond Pro Bold" pitchFamily="18" charset="0"/>
              </a:rPr>
              <a:t>, T</a:t>
            </a:r>
            <a:r>
              <a:rPr lang="en-US" sz="2400" b="1" baseline="-25000" dirty="0" smtClean="0">
                <a:latin typeface="Adobe Garamond Pro Bold" pitchFamily="18" charset="0"/>
              </a:rPr>
              <a:t>2g</a:t>
            </a:r>
            <a:r>
              <a:rPr lang="en-US" sz="2400" b="1" dirty="0" smtClean="0">
                <a:latin typeface="Adobe Garamond Pro Bold" pitchFamily="18" charset="0"/>
              </a:rPr>
              <a:t>, and A</a:t>
            </a:r>
            <a:r>
              <a:rPr lang="en-US" sz="2400" b="1" baseline="-25000" dirty="0" smtClean="0">
                <a:latin typeface="Adobe Garamond Pro Bold" pitchFamily="18" charset="0"/>
              </a:rPr>
              <a:t>2g</a:t>
            </a:r>
            <a:r>
              <a:rPr lang="en-US" sz="2400" b="1" dirty="0" smtClean="0">
                <a:latin typeface="Adobe Garamond Pro Bold" pitchFamily="18" charset="0"/>
              </a:rPr>
              <a:t>. </a:t>
            </a:r>
            <a:br>
              <a:rPr lang="en-US" sz="2400" b="1" dirty="0" smtClean="0">
                <a:latin typeface="Adobe Garamond Pro Bold" pitchFamily="18" charset="0"/>
              </a:rPr>
            </a:br>
            <a:r>
              <a:rPr lang="en-US" sz="2400" b="1" dirty="0" smtClean="0">
                <a:latin typeface="Adobe Garamond Pro Bold" pitchFamily="18" charset="0"/>
              </a:rPr>
              <a:t/>
            </a:r>
            <a:br>
              <a:rPr lang="en-US" sz="2400" b="1" dirty="0" smtClean="0">
                <a:latin typeface="Adobe Garamond Pro Bold" pitchFamily="18" charset="0"/>
              </a:rPr>
            </a:br>
            <a:r>
              <a:rPr lang="en-US" sz="2400" b="1" dirty="0" smtClean="0">
                <a:latin typeface="Adobe Garamond Pro Bold" pitchFamily="18" charset="0"/>
              </a:rPr>
              <a:t>Note that it is important to </a:t>
            </a:r>
            <a:r>
              <a:rPr lang="en-US" sz="2400" b="1" dirty="0" err="1" smtClean="0">
                <a:latin typeface="Adobe Garamond Pro Bold" pitchFamily="18" charset="0"/>
              </a:rPr>
              <a:t>recognise</a:t>
            </a:r>
            <a:r>
              <a:rPr lang="en-US" sz="2400" b="1" dirty="0" smtClean="0">
                <a:latin typeface="Adobe Garamond Pro Bold" pitchFamily="18" charset="0"/>
              </a:rPr>
              <a:t> that the F ground term here refers to states arising from d </a:t>
            </a:r>
            <a:r>
              <a:rPr lang="en-US" sz="2400" b="1" dirty="0" err="1" smtClean="0">
                <a:latin typeface="Adobe Garamond Pro Bold" pitchFamily="18" charset="0"/>
              </a:rPr>
              <a:t>orbitals</a:t>
            </a:r>
            <a:r>
              <a:rPr lang="en-US" sz="2400" b="1" dirty="0" smtClean="0">
                <a:latin typeface="Adobe Garamond Pro Bold" pitchFamily="18" charset="0"/>
              </a:rPr>
              <a:t> and not f </a:t>
            </a:r>
            <a:r>
              <a:rPr lang="en-US" sz="2400" b="1" dirty="0" err="1" smtClean="0">
                <a:latin typeface="Adobe Garamond Pro Bold" pitchFamily="18" charset="0"/>
              </a:rPr>
              <a:t>orbitals</a:t>
            </a:r>
            <a:r>
              <a:rPr lang="en-US" sz="2400" b="1" dirty="0" smtClean="0">
                <a:latin typeface="Adobe Garamond Pro Bold" pitchFamily="18" charset="0"/>
              </a:rPr>
              <a:t> and depending on whether it is in an octahedral or tetrahedral environment the lowest term can be either A</a:t>
            </a:r>
            <a:r>
              <a:rPr lang="en-US" sz="2400" b="1" baseline="-25000" dirty="0" smtClean="0">
                <a:latin typeface="Adobe Garamond Pro Bold" pitchFamily="18" charset="0"/>
              </a:rPr>
              <a:t>2g</a:t>
            </a:r>
            <a:r>
              <a:rPr lang="en-US" sz="2400" b="1" dirty="0" smtClean="0">
                <a:latin typeface="Adobe Garamond Pro Bold" pitchFamily="18" charset="0"/>
              </a:rPr>
              <a:t> or T</a:t>
            </a:r>
            <a:r>
              <a:rPr lang="en-US" sz="2400" b="1" baseline="-25000" dirty="0" smtClean="0">
                <a:latin typeface="Adobe Garamond Pro Bold" pitchFamily="18" charset="0"/>
              </a:rPr>
              <a:t>1g</a:t>
            </a:r>
            <a:r>
              <a:rPr lang="en-US" sz="2400" b="1" dirty="0" smtClean="0">
                <a:latin typeface="Adobe Garamond Pro Bold" pitchFamily="18" charset="0"/>
              </a:rPr>
              <a:t>.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2910" y="857232"/>
            <a:ext cx="8001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    For splitting in a tetrahedral crystal field the components are similar, except that the symmetry label g (</a:t>
            </a:r>
            <a:r>
              <a:rPr lang="en-US" sz="2400" b="1" dirty="0" err="1" smtClean="0"/>
              <a:t>gerade</a:t>
            </a:r>
            <a:r>
              <a:rPr lang="en-US" sz="2400" b="1" dirty="0" smtClean="0"/>
              <a:t>) is absent.</a:t>
            </a:r>
          </a:p>
          <a:p>
            <a:pPr algn="l"/>
            <a:r>
              <a:rPr lang="en-US" sz="2400" b="1" dirty="0" smtClean="0"/>
              <a:t>The ground term for first-row transition metal ions is either D, F or S which in high spin octahedral fields gives rise to </a:t>
            </a:r>
          </a:p>
          <a:p>
            <a:pPr algn="l"/>
            <a:r>
              <a:rPr lang="en-US" sz="2400" b="1" dirty="0" smtClean="0"/>
              <a:t>A, E or T states. This means that the states are either non-degenerate, doubly degenerate or triply degenerate. </a:t>
            </a:r>
            <a:br>
              <a:rPr lang="en-US" sz="2400" b="1" dirty="0" smtClean="0"/>
            </a:b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42844" y="142853"/>
          <a:ext cx="8858312" cy="6717329"/>
        </p:xfrm>
        <a:graphic>
          <a:graphicData uri="http://schemas.openxmlformats.org/drawingml/2006/table">
            <a:tbl>
              <a:tblPr/>
              <a:tblGrid>
                <a:gridCol w="4049514"/>
                <a:gridCol w="4808798"/>
              </a:tblGrid>
              <a:tr h="3192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Mulliken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 Symbols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20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Mulliken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 Symbol </a:t>
                      </a:r>
                      <a:b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</a:b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for atomic and molecular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orbitals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Explanation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0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Non-degenerate orbital; symmetric to principal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000" b="1" baseline="-25000" dirty="0" err="1">
                          <a:latin typeface="Calibri"/>
                          <a:ea typeface="Calibri"/>
                          <a:cs typeface="Arial"/>
                        </a:rPr>
                        <a:t>n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0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b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Non-degenerate orbital;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unsymmetric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 to principal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000" b="1" baseline="-25000" dirty="0" err="1">
                          <a:latin typeface="Calibri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9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Arial"/>
                        </a:rPr>
                        <a:t>e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Doubly degenerate orbital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9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Arial"/>
                        </a:rPr>
                        <a:t>t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Triply degenerate orbital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0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Arial"/>
                        </a:rPr>
                        <a:t>(subscript) g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Symmetric with respect to center of inversion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0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Arial"/>
                        </a:rPr>
                        <a:t>(subscript) u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Unsymmetric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 with respect to center of inversion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0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Arial"/>
                        </a:rPr>
                        <a:t>(subscript) 1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Symmetric with respect to C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 perp. to principal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000" b="1" baseline="-25000" dirty="0" err="1">
                          <a:latin typeface="Calibri"/>
                          <a:ea typeface="Calibri"/>
                          <a:cs typeface="Arial"/>
                        </a:rPr>
                        <a:t>n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0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Arial"/>
                        </a:rPr>
                        <a:t>(subscript) 2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Unsymmetric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 with respect to C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 perp. to principal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000" b="1" baseline="-25000" dirty="0" err="1">
                          <a:latin typeface="Calibri"/>
                          <a:ea typeface="Calibri"/>
                          <a:cs typeface="Arial"/>
                        </a:rPr>
                        <a:t>n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5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Arial"/>
                        </a:rPr>
                        <a:t>(superscript) '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Symmetric with respect to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s</a:t>
                      </a:r>
                      <a:r>
                        <a:rPr lang="en-US" sz="2000" b="1" baseline="-25000" dirty="0" err="1">
                          <a:latin typeface="Calibri"/>
                          <a:ea typeface="Calibri"/>
                          <a:cs typeface="Arial"/>
                        </a:rPr>
                        <a:t>h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6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Arial"/>
                        </a:rPr>
                        <a:t>(superscript) "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Unsymmetric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 with respect to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Arial"/>
                        </a:rPr>
                        <a:t>s</a:t>
                      </a:r>
                      <a:r>
                        <a:rPr lang="en-US" sz="2000" b="1" baseline="-25000" dirty="0" err="1">
                          <a:latin typeface="Calibri"/>
                          <a:ea typeface="Calibri"/>
                          <a:cs typeface="Arial"/>
                        </a:rPr>
                        <a:t>h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6674" y="0"/>
            <a:ext cx="7085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C00000"/>
                </a:solidFill>
                <a:cs typeface="+mj-cs"/>
              </a:rPr>
              <a:t>Photoelectron Spectra of Atoms (Noble Gases)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73026" y="762000"/>
            <a:ext cx="2755900" cy="5724525"/>
            <a:chOff x="991" y="576"/>
            <a:chExt cx="1736" cy="3606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143" y="576"/>
              <a:ext cx="1515" cy="3268"/>
              <a:chOff x="1143" y="576"/>
              <a:chExt cx="1515" cy="3268"/>
            </a:xfrm>
          </p:grpSpPr>
          <p:sp>
            <p:nvSpPr>
              <p:cNvPr id="4127" name="Freeform 5"/>
              <p:cNvSpPr>
                <a:spLocks/>
              </p:cNvSpPr>
              <p:nvPr/>
            </p:nvSpPr>
            <p:spPr bwMode="auto">
              <a:xfrm>
                <a:off x="1143" y="576"/>
                <a:ext cx="1515" cy="3268"/>
              </a:xfrm>
              <a:custGeom>
                <a:avLst/>
                <a:gdLst/>
                <a:ahLst/>
                <a:cxnLst>
                  <a:cxn ang="0">
                    <a:pos x="6" y="3255"/>
                  </a:cxn>
                  <a:cxn ang="0">
                    <a:pos x="1503" y="3255"/>
                  </a:cxn>
                  <a:cxn ang="0">
                    <a:pos x="1503" y="14"/>
                  </a:cxn>
                  <a:cxn ang="0">
                    <a:pos x="6" y="14"/>
                  </a:cxn>
                  <a:cxn ang="0">
                    <a:pos x="6" y="0"/>
                  </a:cxn>
                  <a:cxn ang="0">
                    <a:pos x="1509" y="0"/>
                  </a:cxn>
                  <a:cxn ang="0">
                    <a:pos x="1515" y="7"/>
                  </a:cxn>
                  <a:cxn ang="0">
                    <a:pos x="1515" y="3261"/>
                  </a:cxn>
                  <a:cxn ang="0">
                    <a:pos x="1509" y="3268"/>
                  </a:cxn>
                  <a:cxn ang="0">
                    <a:pos x="6" y="3268"/>
                  </a:cxn>
                  <a:cxn ang="0">
                    <a:pos x="0" y="3261"/>
                  </a:cxn>
                  <a:cxn ang="0">
                    <a:pos x="6" y="3255"/>
                  </a:cxn>
                </a:cxnLst>
                <a:rect l="0" t="0" r="r" b="b"/>
                <a:pathLst>
                  <a:path w="1515" h="3268">
                    <a:moveTo>
                      <a:pt x="6" y="3255"/>
                    </a:moveTo>
                    <a:lnTo>
                      <a:pt x="1503" y="3255"/>
                    </a:lnTo>
                    <a:lnTo>
                      <a:pt x="1503" y="14"/>
                    </a:lnTo>
                    <a:lnTo>
                      <a:pt x="6" y="14"/>
                    </a:lnTo>
                    <a:lnTo>
                      <a:pt x="6" y="0"/>
                    </a:lnTo>
                    <a:lnTo>
                      <a:pt x="1509" y="0"/>
                    </a:lnTo>
                    <a:lnTo>
                      <a:pt x="1515" y="7"/>
                    </a:lnTo>
                    <a:lnTo>
                      <a:pt x="1515" y="3261"/>
                    </a:lnTo>
                    <a:lnTo>
                      <a:pt x="1509" y="3268"/>
                    </a:lnTo>
                    <a:lnTo>
                      <a:pt x="6" y="3268"/>
                    </a:lnTo>
                    <a:lnTo>
                      <a:pt x="0" y="3261"/>
                    </a:lnTo>
                    <a:lnTo>
                      <a:pt x="6" y="32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8" name="Freeform 6"/>
              <p:cNvSpPr>
                <a:spLocks/>
              </p:cNvSpPr>
              <p:nvPr/>
            </p:nvSpPr>
            <p:spPr bwMode="auto">
              <a:xfrm>
                <a:off x="1143" y="576"/>
                <a:ext cx="13" cy="3261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3261"/>
                  </a:cxn>
                  <a:cxn ang="0">
                    <a:pos x="0" y="3261"/>
                  </a:cxn>
                  <a:cxn ang="0">
                    <a:pos x="0" y="7"/>
                  </a:cxn>
                  <a:cxn ang="0">
                    <a:pos x="6" y="0"/>
                  </a:cxn>
                  <a:cxn ang="0">
                    <a:pos x="13" y="7"/>
                  </a:cxn>
                </a:cxnLst>
                <a:rect l="0" t="0" r="r" b="b"/>
                <a:pathLst>
                  <a:path w="13" h="3261">
                    <a:moveTo>
                      <a:pt x="13" y="7"/>
                    </a:moveTo>
                    <a:lnTo>
                      <a:pt x="13" y="3261"/>
                    </a:lnTo>
                    <a:lnTo>
                      <a:pt x="0" y="3261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9" name="Line 7"/>
              <p:cNvSpPr>
                <a:spLocks noChangeShapeType="1"/>
              </p:cNvSpPr>
              <p:nvPr/>
            </p:nvSpPr>
            <p:spPr bwMode="auto">
              <a:xfrm flipV="1">
                <a:off x="1149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0" name="Line 8"/>
              <p:cNvSpPr>
                <a:spLocks noChangeShapeType="1"/>
              </p:cNvSpPr>
              <p:nvPr/>
            </p:nvSpPr>
            <p:spPr bwMode="auto">
              <a:xfrm flipV="1">
                <a:off x="127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1" name="Line 9"/>
              <p:cNvSpPr>
                <a:spLocks noChangeShapeType="1"/>
              </p:cNvSpPr>
              <p:nvPr/>
            </p:nvSpPr>
            <p:spPr bwMode="auto">
              <a:xfrm flipV="1">
                <a:off x="1396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2" name="Line 10"/>
              <p:cNvSpPr>
                <a:spLocks noChangeShapeType="1"/>
              </p:cNvSpPr>
              <p:nvPr/>
            </p:nvSpPr>
            <p:spPr bwMode="auto">
              <a:xfrm flipV="1">
                <a:off x="1523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3" name="Line 11"/>
              <p:cNvSpPr>
                <a:spLocks noChangeShapeType="1"/>
              </p:cNvSpPr>
              <p:nvPr/>
            </p:nvSpPr>
            <p:spPr bwMode="auto">
              <a:xfrm flipV="1">
                <a:off x="165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4" name="Line 12"/>
              <p:cNvSpPr>
                <a:spLocks noChangeShapeType="1"/>
              </p:cNvSpPr>
              <p:nvPr/>
            </p:nvSpPr>
            <p:spPr bwMode="auto">
              <a:xfrm flipV="1">
                <a:off x="177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5" name="Line 13"/>
              <p:cNvSpPr>
                <a:spLocks noChangeShapeType="1"/>
              </p:cNvSpPr>
              <p:nvPr/>
            </p:nvSpPr>
            <p:spPr bwMode="auto">
              <a:xfrm flipV="1">
                <a:off x="1897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6" name="Line 14"/>
              <p:cNvSpPr>
                <a:spLocks noChangeShapeType="1"/>
              </p:cNvSpPr>
              <p:nvPr/>
            </p:nvSpPr>
            <p:spPr bwMode="auto">
              <a:xfrm flipV="1">
                <a:off x="2024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7" name="Line 15"/>
              <p:cNvSpPr>
                <a:spLocks noChangeShapeType="1"/>
              </p:cNvSpPr>
              <p:nvPr/>
            </p:nvSpPr>
            <p:spPr bwMode="auto">
              <a:xfrm flipV="1">
                <a:off x="215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8" name="Line 16"/>
              <p:cNvSpPr>
                <a:spLocks noChangeShapeType="1"/>
              </p:cNvSpPr>
              <p:nvPr/>
            </p:nvSpPr>
            <p:spPr bwMode="auto">
              <a:xfrm flipV="1">
                <a:off x="227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9" name="Line 17"/>
              <p:cNvSpPr>
                <a:spLocks noChangeShapeType="1"/>
              </p:cNvSpPr>
              <p:nvPr/>
            </p:nvSpPr>
            <p:spPr bwMode="auto">
              <a:xfrm flipV="1">
                <a:off x="239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0" name="Line 18"/>
              <p:cNvSpPr>
                <a:spLocks noChangeShapeType="1"/>
              </p:cNvSpPr>
              <p:nvPr/>
            </p:nvSpPr>
            <p:spPr bwMode="auto">
              <a:xfrm flipV="1">
                <a:off x="2525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1" name="Line 19"/>
              <p:cNvSpPr>
                <a:spLocks noChangeShapeType="1"/>
              </p:cNvSpPr>
              <p:nvPr/>
            </p:nvSpPr>
            <p:spPr bwMode="auto">
              <a:xfrm flipV="1">
                <a:off x="2652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2" name="Line 20"/>
              <p:cNvSpPr>
                <a:spLocks noChangeShapeType="1"/>
              </p:cNvSpPr>
              <p:nvPr/>
            </p:nvSpPr>
            <p:spPr bwMode="auto">
              <a:xfrm flipH="1">
                <a:off x="1149" y="3837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3" name="Line 21"/>
              <p:cNvSpPr>
                <a:spLocks noChangeShapeType="1"/>
              </p:cNvSpPr>
              <p:nvPr/>
            </p:nvSpPr>
            <p:spPr bwMode="auto">
              <a:xfrm flipV="1">
                <a:off x="1149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4" name="Line 22"/>
              <p:cNvSpPr>
                <a:spLocks noChangeShapeType="1"/>
              </p:cNvSpPr>
              <p:nvPr/>
            </p:nvSpPr>
            <p:spPr bwMode="auto">
              <a:xfrm flipV="1">
                <a:off x="127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5" name="Line 23"/>
              <p:cNvSpPr>
                <a:spLocks noChangeShapeType="1"/>
              </p:cNvSpPr>
              <p:nvPr/>
            </p:nvSpPr>
            <p:spPr bwMode="auto">
              <a:xfrm flipV="1">
                <a:off x="1396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6" name="Line 24"/>
              <p:cNvSpPr>
                <a:spLocks noChangeShapeType="1"/>
              </p:cNvSpPr>
              <p:nvPr/>
            </p:nvSpPr>
            <p:spPr bwMode="auto">
              <a:xfrm flipV="1">
                <a:off x="1523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7" name="Line 25"/>
              <p:cNvSpPr>
                <a:spLocks noChangeShapeType="1"/>
              </p:cNvSpPr>
              <p:nvPr/>
            </p:nvSpPr>
            <p:spPr bwMode="auto">
              <a:xfrm flipV="1">
                <a:off x="165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8" name="Line 26"/>
              <p:cNvSpPr>
                <a:spLocks noChangeShapeType="1"/>
              </p:cNvSpPr>
              <p:nvPr/>
            </p:nvSpPr>
            <p:spPr bwMode="auto">
              <a:xfrm flipV="1">
                <a:off x="177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9" name="Line 27"/>
              <p:cNvSpPr>
                <a:spLocks noChangeShapeType="1"/>
              </p:cNvSpPr>
              <p:nvPr/>
            </p:nvSpPr>
            <p:spPr bwMode="auto">
              <a:xfrm flipV="1">
                <a:off x="1897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0" name="Line 28"/>
              <p:cNvSpPr>
                <a:spLocks noChangeShapeType="1"/>
              </p:cNvSpPr>
              <p:nvPr/>
            </p:nvSpPr>
            <p:spPr bwMode="auto">
              <a:xfrm flipV="1">
                <a:off x="2024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1" name="Line 29"/>
              <p:cNvSpPr>
                <a:spLocks noChangeShapeType="1"/>
              </p:cNvSpPr>
              <p:nvPr/>
            </p:nvSpPr>
            <p:spPr bwMode="auto">
              <a:xfrm flipV="1">
                <a:off x="215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2" name="Line 30"/>
              <p:cNvSpPr>
                <a:spLocks noChangeShapeType="1"/>
              </p:cNvSpPr>
              <p:nvPr/>
            </p:nvSpPr>
            <p:spPr bwMode="auto">
              <a:xfrm flipV="1">
                <a:off x="227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3" name="Line 31"/>
              <p:cNvSpPr>
                <a:spLocks noChangeShapeType="1"/>
              </p:cNvSpPr>
              <p:nvPr/>
            </p:nvSpPr>
            <p:spPr bwMode="auto">
              <a:xfrm flipV="1">
                <a:off x="239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4" name="Line 32"/>
              <p:cNvSpPr>
                <a:spLocks noChangeShapeType="1"/>
              </p:cNvSpPr>
              <p:nvPr/>
            </p:nvSpPr>
            <p:spPr bwMode="auto">
              <a:xfrm flipV="1">
                <a:off x="2525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5" name="Line 33"/>
              <p:cNvSpPr>
                <a:spLocks noChangeShapeType="1"/>
              </p:cNvSpPr>
              <p:nvPr/>
            </p:nvSpPr>
            <p:spPr bwMode="auto">
              <a:xfrm flipV="1">
                <a:off x="2652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6" name="Line 34"/>
              <p:cNvSpPr>
                <a:spLocks noChangeShapeType="1"/>
              </p:cNvSpPr>
              <p:nvPr/>
            </p:nvSpPr>
            <p:spPr bwMode="auto">
              <a:xfrm flipH="1">
                <a:off x="1149" y="3837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7" name="Line 35"/>
              <p:cNvSpPr>
                <a:spLocks noChangeShapeType="1"/>
              </p:cNvSpPr>
              <p:nvPr/>
            </p:nvSpPr>
            <p:spPr bwMode="auto">
              <a:xfrm flipV="1">
                <a:off x="1149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8" name="Line 36"/>
              <p:cNvSpPr>
                <a:spLocks noChangeShapeType="1"/>
              </p:cNvSpPr>
              <p:nvPr/>
            </p:nvSpPr>
            <p:spPr bwMode="auto">
              <a:xfrm flipV="1">
                <a:off x="127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9" name="Line 37"/>
              <p:cNvSpPr>
                <a:spLocks noChangeShapeType="1"/>
              </p:cNvSpPr>
              <p:nvPr/>
            </p:nvSpPr>
            <p:spPr bwMode="auto">
              <a:xfrm flipV="1">
                <a:off x="1396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0" name="Line 38"/>
              <p:cNvSpPr>
                <a:spLocks noChangeShapeType="1"/>
              </p:cNvSpPr>
              <p:nvPr/>
            </p:nvSpPr>
            <p:spPr bwMode="auto">
              <a:xfrm flipV="1">
                <a:off x="1523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1" name="Line 39"/>
              <p:cNvSpPr>
                <a:spLocks noChangeShapeType="1"/>
              </p:cNvSpPr>
              <p:nvPr/>
            </p:nvSpPr>
            <p:spPr bwMode="auto">
              <a:xfrm flipV="1">
                <a:off x="165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2" name="Line 40"/>
              <p:cNvSpPr>
                <a:spLocks noChangeShapeType="1"/>
              </p:cNvSpPr>
              <p:nvPr/>
            </p:nvSpPr>
            <p:spPr bwMode="auto">
              <a:xfrm flipV="1">
                <a:off x="177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3" name="Line 41"/>
              <p:cNvSpPr>
                <a:spLocks noChangeShapeType="1"/>
              </p:cNvSpPr>
              <p:nvPr/>
            </p:nvSpPr>
            <p:spPr bwMode="auto">
              <a:xfrm flipV="1">
                <a:off x="1897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4" name="Line 42"/>
              <p:cNvSpPr>
                <a:spLocks noChangeShapeType="1"/>
              </p:cNvSpPr>
              <p:nvPr/>
            </p:nvSpPr>
            <p:spPr bwMode="auto">
              <a:xfrm flipV="1">
                <a:off x="2024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5" name="Line 43"/>
              <p:cNvSpPr>
                <a:spLocks noChangeShapeType="1"/>
              </p:cNvSpPr>
              <p:nvPr/>
            </p:nvSpPr>
            <p:spPr bwMode="auto">
              <a:xfrm flipV="1">
                <a:off x="215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6" name="Line 44"/>
              <p:cNvSpPr>
                <a:spLocks noChangeShapeType="1"/>
              </p:cNvSpPr>
              <p:nvPr/>
            </p:nvSpPr>
            <p:spPr bwMode="auto">
              <a:xfrm flipV="1">
                <a:off x="227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7" name="Line 45"/>
              <p:cNvSpPr>
                <a:spLocks noChangeShapeType="1"/>
              </p:cNvSpPr>
              <p:nvPr/>
            </p:nvSpPr>
            <p:spPr bwMode="auto">
              <a:xfrm flipV="1">
                <a:off x="239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8" name="Line 46"/>
              <p:cNvSpPr>
                <a:spLocks noChangeShapeType="1"/>
              </p:cNvSpPr>
              <p:nvPr/>
            </p:nvSpPr>
            <p:spPr bwMode="auto">
              <a:xfrm flipV="1">
                <a:off x="2525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9" name="Line 47"/>
              <p:cNvSpPr>
                <a:spLocks noChangeShapeType="1"/>
              </p:cNvSpPr>
              <p:nvPr/>
            </p:nvSpPr>
            <p:spPr bwMode="auto">
              <a:xfrm flipV="1">
                <a:off x="2652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0" name="Line 48"/>
              <p:cNvSpPr>
                <a:spLocks noChangeShapeType="1"/>
              </p:cNvSpPr>
              <p:nvPr/>
            </p:nvSpPr>
            <p:spPr bwMode="auto">
              <a:xfrm>
                <a:off x="196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1" name="Line 49"/>
              <p:cNvSpPr>
                <a:spLocks noChangeShapeType="1"/>
              </p:cNvSpPr>
              <p:nvPr/>
            </p:nvSpPr>
            <p:spPr bwMode="auto">
              <a:xfrm>
                <a:off x="196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2" name="Line 50"/>
              <p:cNvSpPr>
                <a:spLocks noChangeShapeType="1"/>
              </p:cNvSpPr>
              <p:nvPr/>
            </p:nvSpPr>
            <p:spPr bwMode="auto">
              <a:xfrm>
                <a:off x="196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3" name="Line 51"/>
              <p:cNvSpPr>
                <a:spLocks noChangeShapeType="1"/>
              </p:cNvSpPr>
              <p:nvPr/>
            </p:nvSpPr>
            <p:spPr bwMode="auto">
              <a:xfrm>
                <a:off x="1967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4" name="Line 52"/>
              <p:cNvSpPr>
                <a:spLocks noChangeShapeType="1"/>
              </p:cNvSpPr>
              <p:nvPr/>
            </p:nvSpPr>
            <p:spPr bwMode="auto">
              <a:xfrm>
                <a:off x="197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5" name="Line 53"/>
              <p:cNvSpPr>
                <a:spLocks noChangeShapeType="1"/>
              </p:cNvSpPr>
              <p:nvPr/>
            </p:nvSpPr>
            <p:spPr bwMode="auto">
              <a:xfrm>
                <a:off x="197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6" name="Line 54"/>
              <p:cNvSpPr>
                <a:spLocks noChangeShapeType="1"/>
              </p:cNvSpPr>
              <p:nvPr/>
            </p:nvSpPr>
            <p:spPr bwMode="auto">
              <a:xfrm>
                <a:off x="1974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7" name="Line 55"/>
              <p:cNvSpPr>
                <a:spLocks noChangeShapeType="1"/>
              </p:cNvSpPr>
              <p:nvPr/>
            </p:nvSpPr>
            <p:spPr bwMode="auto">
              <a:xfrm>
                <a:off x="198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8" name="Line 56"/>
              <p:cNvSpPr>
                <a:spLocks noChangeShapeType="1"/>
              </p:cNvSpPr>
              <p:nvPr/>
            </p:nvSpPr>
            <p:spPr bwMode="auto">
              <a:xfrm>
                <a:off x="198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9" name="Line 57"/>
              <p:cNvSpPr>
                <a:spLocks noChangeShapeType="1"/>
              </p:cNvSpPr>
              <p:nvPr/>
            </p:nvSpPr>
            <p:spPr bwMode="auto">
              <a:xfrm>
                <a:off x="198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0" name="Line 58"/>
              <p:cNvSpPr>
                <a:spLocks noChangeShapeType="1"/>
              </p:cNvSpPr>
              <p:nvPr/>
            </p:nvSpPr>
            <p:spPr bwMode="auto">
              <a:xfrm>
                <a:off x="198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1" name="Line 59"/>
              <p:cNvSpPr>
                <a:spLocks noChangeShapeType="1"/>
              </p:cNvSpPr>
              <p:nvPr/>
            </p:nvSpPr>
            <p:spPr bwMode="auto">
              <a:xfrm>
                <a:off x="1986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2" name="Line 60"/>
              <p:cNvSpPr>
                <a:spLocks noChangeShapeType="1"/>
              </p:cNvSpPr>
              <p:nvPr/>
            </p:nvSpPr>
            <p:spPr bwMode="auto">
              <a:xfrm>
                <a:off x="199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3" name="Line 61"/>
              <p:cNvSpPr>
                <a:spLocks noChangeShapeType="1"/>
              </p:cNvSpPr>
              <p:nvPr/>
            </p:nvSpPr>
            <p:spPr bwMode="auto">
              <a:xfrm>
                <a:off x="199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4" name="Line 62"/>
              <p:cNvSpPr>
                <a:spLocks noChangeShapeType="1"/>
              </p:cNvSpPr>
              <p:nvPr/>
            </p:nvSpPr>
            <p:spPr bwMode="auto">
              <a:xfrm>
                <a:off x="199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5" name="Line 63"/>
              <p:cNvSpPr>
                <a:spLocks noChangeShapeType="1"/>
              </p:cNvSpPr>
              <p:nvPr/>
            </p:nvSpPr>
            <p:spPr bwMode="auto">
              <a:xfrm>
                <a:off x="199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6" name="Line 64"/>
              <p:cNvSpPr>
                <a:spLocks noChangeShapeType="1"/>
              </p:cNvSpPr>
              <p:nvPr/>
            </p:nvSpPr>
            <p:spPr bwMode="auto">
              <a:xfrm>
                <a:off x="199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7" name="Line 65"/>
              <p:cNvSpPr>
                <a:spLocks noChangeShapeType="1"/>
              </p:cNvSpPr>
              <p:nvPr/>
            </p:nvSpPr>
            <p:spPr bwMode="auto">
              <a:xfrm>
                <a:off x="199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8" name="Line 66"/>
              <p:cNvSpPr>
                <a:spLocks noChangeShapeType="1"/>
              </p:cNvSpPr>
              <p:nvPr/>
            </p:nvSpPr>
            <p:spPr bwMode="auto">
              <a:xfrm>
                <a:off x="200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9" name="Line 67"/>
              <p:cNvSpPr>
                <a:spLocks noChangeShapeType="1"/>
              </p:cNvSpPr>
              <p:nvPr/>
            </p:nvSpPr>
            <p:spPr bwMode="auto">
              <a:xfrm>
                <a:off x="2005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0" name="Line 68"/>
              <p:cNvSpPr>
                <a:spLocks noChangeShapeType="1"/>
              </p:cNvSpPr>
              <p:nvPr/>
            </p:nvSpPr>
            <p:spPr bwMode="auto">
              <a:xfrm>
                <a:off x="201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1" name="Line 69"/>
              <p:cNvSpPr>
                <a:spLocks noChangeShapeType="1"/>
              </p:cNvSpPr>
              <p:nvPr/>
            </p:nvSpPr>
            <p:spPr bwMode="auto">
              <a:xfrm>
                <a:off x="201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2" name="Line 70"/>
              <p:cNvSpPr>
                <a:spLocks noChangeShapeType="1"/>
              </p:cNvSpPr>
              <p:nvPr/>
            </p:nvSpPr>
            <p:spPr bwMode="auto">
              <a:xfrm>
                <a:off x="201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3" name="Line 71"/>
              <p:cNvSpPr>
                <a:spLocks noChangeShapeType="1"/>
              </p:cNvSpPr>
              <p:nvPr/>
            </p:nvSpPr>
            <p:spPr bwMode="auto">
              <a:xfrm>
                <a:off x="201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4" name="Line 72"/>
              <p:cNvSpPr>
                <a:spLocks noChangeShapeType="1"/>
              </p:cNvSpPr>
              <p:nvPr/>
            </p:nvSpPr>
            <p:spPr bwMode="auto">
              <a:xfrm>
                <a:off x="201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5" name="Line 73"/>
              <p:cNvSpPr>
                <a:spLocks noChangeShapeType="1"/>
              </p:cNvSpPr>
              <p:nvPr/>
            </p:nvSpPr>
            <p:spPr bwMode="auto">
              <a:xfrm>
                <a:off x="201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6" name="Line 74"/>
              <p:cNvSpPr>
                <a:spLocks noChangeShapeType="1"/>
              </p:cNvSpPr>
              <p:nvPr/>
            </p:nvSpPr>
            <p:spPr bwMode="auto">
              <a:xfrm>
                <a:off x="20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7" name="Line 75"/>
              <p:cNvSpPr>
                <a:spLocks noChangeShapeType="1"/>
              </p:cNvSpPr>
              <p:nvPr/>
            </p:nvSpPr>
            <p:spPr bwMode="auto">
              <a:xfrm>
                <a:off x="20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8" name="Line 76"/>
              <p:cNvSpPr>
                <a:spLocks noChangeShapeType="1"/>
              </p:cNvSpPr>
              <p:nvPr/>
            </p:nvSpPr>
            <p:spPr bwMode="auto">
              <a:xfrm flipV="1">
                <a:off x="2024" y="3824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9" name="Line 77"/>
              <p:cNvSpPr>
                <a:spLocks noChangeShapeType="1"/>
              </p:cNvSpPr>
              <p:nvPr/>
            </p:nvSpPr>
            <p:spPr bwMode="auto">
              <a:xfrm flipV="1">
                <a:off x="2031" y="381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0" name="Line 78"/>
              <p:cNvSpPr>
                <a:spLocks noChangeShapeType="1"/>
              </p:cNvSpPr>
              <p:nvPr/>
            </p:nvSpPr>
            <p:spPr bwMode="auto">
              <a:xfrm flipV="1">
                <a:off x="2031" y="3736"/>
                <a:ext cx="6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1" name="Line 79"/>
              <p:cNvSpPr>
                <a:spLocks noChangeShapeType="1"/>
              </p:cNvSpPr>
              <p:nvPr/>
            </p:nvSpPr>
            <p:spPr bwMode="auto">
              <a:xfrm flipV="1">
                <a:off x="2037" y="3587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2" name="Line 80"/>
              <p:cNvSpPr>
                <a:spLocks noChangeShapeType="1"/>
              </p:cNvSpPr>
              <p:nvPr/>
            </p:nvSpPr>
            <p:spPr bwMode="auto">
              <a:xfrm flipV="1">
                <a:off x="2037" y="3425"/>
                <a:ext cx="1" cy="1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3" name="Line 81"/>
              <p:cNvSpPr>
                <a:spLocks noChangeShapeType="1"/>
              </p:cNvSpPr>
              <p:nvPr/>
            </p:nvSpPr>
            <p:spPr bwMode="auto">
              <a:xfrm flipV="1">
                <a:off x="2037" y="3283"/>
                <a:ext cx="6" cy="1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4" name="Line 82"/>
              <p:cNvSpPr>
                <a:spLocks noChangeShapeType="1"/>
              </p:cNvSpPr>
              <p:nvPr/>
            </p:nvSpPr>
            <p:spPr bwMode="auto">
              <a:xfrm>
                <a:off x="2043" y="3283"/>
                <a:ext cx="1" cy="1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5" name="Line 83"/>
              <p:cNvSpPr>
                <a:spLocks noChangeShapeType="1"/>
              </p:cNvSpPr>
              <p:nvPr/>
            </p:nvSpPr>
            <p:spPr bwMode="auto">
              <a:xfrm>
                <a:off x="2043" y="3425"/>
                <a:ext cx="1" cy="1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6" name="Line 84"/>
              <p:cNvSpPr>
                <a:spLocks noChangeShapeType="1"/>
              </p:cNvSpPr>
              <p:nvPr/>
            </p:nvSpPr>
            <p:spPr bwMode="auto">
              <a:xfrm>
                <a:off x="2043" y="3607"/>
                <a:ext cx="7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7" name="Line 85"/>
              <p:cNvSpPr>
                <a:spLocks noChangeShapeType="1"/>
              </p:cNvSpPr>
              <p:nvPr/>
            </p:nvSpPr>
            <p:spPr bwMode="auto">
              <a:xfrm>
                <a:off x="2050" y="3709"/>
                <a:ext cx="1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8" name="Line 86"/>
              <p:cNvSpPr>
                <a:spLocks noChangeShapeType="1"/>
              </p:cNvSpPr>
              <p:nvPr/>
            </p:nvSpPr>
            <p:spPr bwMode="auto">
              <a:xfrm>
                <a:off x="2050" y="375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9" name="Line 87"/>
              <p:cNvSpPr>
                <a:spLocks noChangeShapeType="1"/>
              </p:cNvSpPr>
              <p:nvPr/>
            </p:nvSpPr>
            <p:spPr bwMode="auto">
              <a:xfrm>
                <a:off x="2050" y="3770"/>
                <a:ext cx="6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0" name="Line 88"/>
              <p:cNvSpPr>
                <a:spLocks noChangeShapeType="1"/>
              </p:cNvSpPr>
              <p:nvPr/>
            </p:nvSpPr>
            <p:spPr bwMode="auto">
              <a:xfrm>
                <a:off x="2056" y="379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1" name="Line 89"/>
              <p:cNvSpPr>
                <a:spLocks noChangeShapeType="1"/>
              </p:cNvSpPr>
              <p:nvPr/>
            </p:nvSpPr>
            <p:spPr bwMode="auto">
              <a:xfrm>
                <a:off x="2056" y="3797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2" name="Line 90"/>
              <p:cNvSpPr>
                <a:spLocks noChangeShapeType="1"/>
              </p:cNvSpPr>
              <p:nvPr/>
            </p:nvSpPr>
            <p:spPr bwMode="auto">
              <a:xfrm>
                <a:off x="2062" y="381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3" name="Line 91"/>
              <p:cNvSpPr>
                <a:spLocks noChangeShapeType="1"/>
              </p:cNvSpPr>
              <p:nvPr/>
            </p:nvSpPr>
            <p:spPr bwMode="auto">
              <a:xfrm>
                <a:off x="2062" y="38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4" name="Line 92"/>
              <p:cNvSpPr>
                <a:spLocks noChangeShapeType="1"/>
              </p:cNvSpPr>
              <p:nvPr/>
            </p:nvSpPr>
            <p:spPr bwMode="auto">
              <a:xfrm>
                <a:off x="2062" y="382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5" name="Line 93"/>
              <p:cNvSpPr>
                <a:spLocks noChangeShapeType="1"/>
              </p:cNvSpPr>
              <p:nvPr/>
            </p:nvSpPr>
            <p:spPr bwMode="auto">
              <a:xfrm>
                <a:off x="2069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6" name="Line 94"/>
              <p:cNvSpPr>
                <a:spLocks noChangeShapeType="1"/>
              </p:cNvSpPr>
              <p:nvPr/>
            </p:nvSpPr>
            <p:spPr bwMode="auto">
              <a:xfrm>
                <a:off x="2069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7" name="Line 95"/>
              <p:cNvSpPr>
                <a:spLocks noChangeShapeType="1"/>
              </p:cNvSpPr>
              <p:nvPr/>
            </p:nvSpPr>
            <p:spPr bwMode="auto">
              <a:xfrm>
                <a:off x="2069" y="3824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8" name="Line 96"/>
              <p:cNvSpPr>
                <a:spLocks noChangeShapeType="1"/>
              </p:cNvSpPr>
              <p:nvPr/>
            </p:nvSpPr>
            <p:spPr bwMode="auto">
              <a:xfrm flipV="1">
                <a:off x="2075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9" name="Line 97"/>
              <p:cNvSpPr>
                <a:spLocks noChangeShapeType="1"/>
              </p:cNvSpPr>
              <p:nvPr/>
            </p:nvSpPr>
            <p:spPr bwMode="auto">
              <a:xfrm>
                <a:off x="2075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0" name="Line 98"/>
              <p:cNvSpPr>
                <a:spLocks noChangeShapeType="1"/>
              </p:cNvSpPr>
              <p:nvPr/>
            </p:nvSpPr>
            <p:spPr bwMode="auto">
              <a:xfrm>
                <a:off x="207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1" name="Line 99"/>
              <p:cNvSpPr>
                <a:spLocks noChangeShapeType="1"/>
              </p:cNvSpPr>
              <p:nvPr/>
            </p:nvSpPr>
            <p:spPr bwMode="auto">
              <a:xfrm>
                <a:off x="208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2" name="Line 100"/>
              <p:cNvSpPr>
                <a:spLocks noChangeShapeType="1"/>
              </p:cNvSpPr>
              <p:nvPr/>
            </p:nvSpPr>
            <p:spPr bwMode="auto">
              <a:xfrm>
                <a:off x="2081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3" name="Line 101"/>
              <p:cNvSpPr>
                <a:spLocks noChangeShapeType="1"/>
              </p:cNvSpPr>
              <p:nvPr/>
            </p:nvSpPr>
            <p:spPr bwMode="auto">
              <a:xfrm>
                <a:off x="208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4" name="Line 102"/>
              <p:cNvSpPr>
                <a:spLocks noChangeShapeType="1"/>
              </p:cNvSpPr>
              <p:nvPr/>
            </p:nvSpPr>
            <p:spPr bwMode="auto">
              <a:xfrm>
                <a:off x="208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5" name="Line 103"/>
              <p:cNvSpPr>
                <a:spLocks noChangeShapeType="1"/>
              </p:cNvSpPr>
              <p:nvPr/>
            </p:nvSpPr>
            <p:spPr bwMode="auto">
              <a:xfrm>
                <a:off x="208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6" name="Line 104"/>
              <p:cNvSpPr>
                <a:spLocks noChangeShapeType="1"/>
              </p:cNvSpPr>
              <p:nvPr/>
            </p:nvSpPr>
            <p:spPr bwMode="auto">
              <a:xfrm>
                <a:off x="209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7" name="Line 105"/>
              <p:cNvSpPr>
                <a:spLocks noChangeShapeType="1"/>
              </p:cNvSpPr>
              <p:nvPr/>
            </p:nvSpPr>
            <p:spPr bwMode="auto">
              <a:xfrm>
                <a:off x="209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8" name="Line 106"/>
              <p:cNvSpPr>
                <a:spLocks noChangeShapeType="1"/>
              </p:cNvSpPr>
              <p:nvPr/>
            </p:nvSpPr>
            <p:spPr bwMode="auto">
              <a:xfrm>
                <a:off x="2094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9" name="Line 107"/>
              <p:cNvSpPr>
                <a:spLocks noChangeShapeType="1"/>
              </p:cNvSpPr>
              <p:nvPr/>
            </p:nvSpPr>
            <p:spPr bwMode="auto">
              <a:xfrm>
                <a:off x="210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0" name="Line 108"/>
              <p:cNvSpPr>
                <a:spLocks noChangeShapeType="1"/>
              </p:cNvSpPr>
              <p:nvPr/>
            </p:nvSpPr>
            <p:spPr bwMode="auto">
              <a:xfrm>
                <a:off x="210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1" name="Line 109"/>
              <p:cNvSpPr>
                <a:spLocks noChangeShapeType="1"/>
              </p:cNvSpPr>
              <p:nvPr/>
            </p:nvSpPr>
            <p:spPr bwMode="auto">
              <a:xfrm>
                <a:off x="2100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2" name="Line 110"/>
              <p:cNvSpPr>
                <a:spLocks noChangeShapeType="1"/>
              </p:cNvSpPr>
              <p:nvPr/>
            </p:nvSpPr>
            <p:spPr bwMode="auto">
              <a:xfrm>
                <a:off x="210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3" name="Line 111"/>
              <p:cNvSpPr>
                <a:spLocks noChangeShapeType="1"/>
              </p:cNvSpPr>
              <p:nvPr/>
            </p:nvSpPr>
            <p:spPr bwMode="auto">
              <a:xfrm>
                <a:off x="2107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4" name="Line 112"/>
              <p:cNvSpPr>
                <a:spLocks noChangeShapeType="1"/>
              </p:cNvSpPr>
              <p:nvPr/>
            </p:nvSpPr>
            <p:spPr bwMode="auto">
              <a:xfrm>
                <a:off x="211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5" name="Line 113"/>
              <p:cNvSpPr>
                <a:spLocks noChangeShapeType="1"/>
              </p:cNvSpPr>
              <p:nvPr/>
            </p:nvSpPr>
            <p:spPr bwMode="auto">
              <a:xfrm>
                <a:off x="211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6" name="Line 114"/>
              <p:cNvSpPr>
                <a:spLocks noChangeShapeType="1"/>
              </p:cNvSpPr>
              <p:nvPr/>
            </p:nvSpPr>
            <p:spPr bwMode="auto">
              <a:xfrm>
                <a:off x="211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7" name="Line 115"/>
              <p:cNvSpPr>
                <a:spLocks noChangeShapeType="1"/>
              </p:cNvSpPr>
              <p:nvPr/>
            </p:nvSpPr>
            <p:spPr bwMode="auto">
              <a:xfrm>
                <a:off x="211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8" name="Line 116"/>
              <p:cNvSpPr>
                <a:spLocks noChangeShapeType="1"/>
              </p:cNvSpPr>
              <p:nvPr/>
            </p:nvSpPr>
            <p:spPr bwMode="auto">
              <a:xfrm>
                <a:off x="211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9" name="Line 117"/>
              <p:cNvSpPr>
                <a:spLocks noChangeShapeType="1"/>
              </p:cNvSpPr>
              <p:nvPr/>
            </p:nvSpPr>
            <p:spPr bwMode="auto">
              <a:xfrm>
                <a:off x="2119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0" name="Line 118"/>
              <p:cNvSpPr>
                <a:spLocks noChangeShapeType="1"/>
              </p:cNvSpPr>
              <p:nvPr/>
            </p:nvSpPr>
            <p:spPr bwMode="auto">
              <a:xfrm>
                <a:off x="212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1" name="Line 119"/>
              <p:cNvSpPr>
                <a:spLocks noChangeShapeType="1"/>
              </p:cNvSpPr>
              <p:nvPr/>
            </p:nvSpPr>
            <p:spPr bwMode="auto">
              <a:xfrm>
                <a:off x="2126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2" name="Line 120"/>
              <p:cNvSpPr>
                <a:spLocks noChangeShapeType="1"/>
              </p:cNvSpPr>
              <p:nvPr/>
            </p:nvSpPr>
            <p:spPr bwMode="auto">
              <a:xfrm>
                <a:off x="213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3" name="Line 121"/>
              <p:cNvSpPr>
                <a:spLocks noChangeShapeType="1"/>
              </p:cNvSpPr>
              <p:nvPr/>
            </p:nvSpPr>
            <p:spPr bwMode="auto">
              <a:xfrm>
                <a:off x="213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4" name="Line 122"/>
              <p:cNvSpPr>
                <a:spLocks noChangeShapeType="1"/>
              </p:cNvSpPr>
              <p:nvPr/>
            </p:nvSpPr>
            <p:spPr bwMode="auto">
              <a:xfrm>
                <a:off x="213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5" name="Line 123"/>
              <p:cNvSpPr>
                <a:spLocks noChangeShapeType="1"/>
              </p:cNvSpPr>
              <p:nvPr/>
            </p:nvSpPr>
            <p:spPr bwMode="auto">
              <a:xfrm>
                <a:off x="213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6" name="Line 124"/>
              <p:cNvSpPr>
                <a:spLocks noChangeShapeType="1"/>
              </p:cNvSpPr>
              <p:nvPr/>
            </p:nvSpPr>
            <p:spPr bwMode="auto">
              <a:xfrm>
                <a:off x="213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7" name="Line 125"/>
              <p:cNvSpPr>
                <a:spLocks noChangeShapeType="1"/>
              </p:cNvSpPr>
              <p:nvPr/>
            </p:nvSpPr>
            <p:spPr bwMode="auto">
              <a:xfrm>
                <a:off x="2138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8" name="Line 126"/>
              <p:cNvSpPr>
                <a:spLocks noChangeShapeType="1"/>
              </p:cNvSpPr>
              <p:nvPr/>
            </p:nvSpPr>
            <p:spPr bwMode="auto">
              <a:xfrm>
                <a:off x="214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9" name="Line 127"/>
              <p:cNvSpPr>
                <a:spLocks noChangeShapeType="1"/>
              </p:cNvSpPr>
              <p:nvPr/>
            </p:nvSpPr>
            <p:spPr bwMode="auto">
              <a:xfrm>
                <a:off x="214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0" name="Line 128"/>
              <p:cNvSpPr>
                <a:spLocks noChangeShapeType="1"/>
              </p:cNvSpPr>
              <p:nvPr/>
            </p:nvSpPr>
            <p:spPr bwMode="auto">
              <a:xfrm>
                <a:off x="214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1" name="Line 129"/>
              <p:cNvSpPr>
                <a:spLocks noChangeShapeType="1"/>
              </p:cNvSpPr>
              <p:nvPr/>
            </p:nvSpPr>
            <p:spPr bwMode="auto">
              <a:xfrm>
                <a:off x="215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2" name="Line 130"/>
              <p:cNvSpPr>
                <a:spLocks noChangeShapeType="1"/>
              </p:cNvSpPr>
              <p:nvPr/>
            </p:nvSpPr>
            <p:spPr bwMode="auto">
              <a:xfrm>
                <a:off x="215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3" name="Line 131"/>
              <p:cNvSpPr>
                <a:spLocks noChangeShapeType="1"/>
              </p:cNvSpPr>
              <p:nvPr/>
            </p:nvSpPr>
            <p:spPr bwMode="auto">
              <a:xfrm>
                <a:off x="215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4" name="Line 132"/>
              <p:cNvSpPr>
                <a:spLocks noChangeShapeType="1"/>
              </p:cNvSpPr>
              <p:nvPr/>
            </p:nvSpPr>
            <p:spPr bwMode="auto">
              <a:xfrm>
                <a:off x="215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5" name="Line 133"/>
              <p:cNvSpPr>
                <a:spLocks noChangeShapeType="1"/>
              </p:cNvSpPr>
              <p:nvPr/>
            </p:nvSpPr>
            <p:spPr bwMode="auto">
              <a:xfrm>
                <a:off x="2157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6" name="Line 134"/>
              <p:cNvSpPr>
                <a:spLocks noChangeShapeType="1"/>
              </p:cNvSpPr>
              <p:nvPr/>
            </p:nvSpPr>
            <p:spPr bwMode="auto">
              <a:xfrm>
                <a:off x="216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7" name="Line 135"/>
              <p:cNvSpPr>
                <a:spLocks noChangeShapeType="1"/>
              </p:cNvSpPr>
              <p:nvPr/>
            </p:nvSpPr>
            <p:spPr bwMode="auto">
              <a:xfrm>
                <a:off x="216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8" name="Line 136"/>
              <p:cNvSpPr>
                <a:spLocks noChangeShapeType="1"/>
              </p:cNvSpPr>
              <p:nvPr/>
            </p:nvSpPr>
            <p:spPr bwMode="auto">
              <a:xfrm>
                <a:off x="2164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9" name="Line 137"/>
              <p:cNvSpPr>
                <a:spLocks noChangeShapeType="1"/>
              </p:cNvSpPr>
              <p:nvPr/>
            </p:nvSpPr>
            <p:spPr bwMode="auto">
              <a:xfrm>
                <a:off x="217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0" name="Line 138"/>
              <p:cNvSpPr>
                <a:spLocks noChangeShapeType="1"/>
              </p:cNvSpPr>
              <p:nvPr/>
            </p:nvSpPr>
            <p:spPr bwMode="auto">
              <a:xfrm>
                <a:off x="217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1" name="Line 139"/>
              <p:cNvSpPr>
                <a:spLocks noChangeShapeType="1"/>
              </p:cNvSpPr>
              <p:nvPr/>
            </p:nvSpPr>
            <p:spPr bwMode="auto">
              <a:xfrm>
                <a:off x="217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2" name="Line 140"/>
              <p:cNvSpPr>
                <a:spLocks noChangeShapeType="1"/>
              </p:cNvSpPr>
              <p:nvPr/>
            </p:nvSpPr>
            <p:spPr bwMode="auto">
              <a:xfrm>
                <a:off x="217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3" name="Line 141"/>
              <p:cNvSpPr>
                <a:spLocks noChangeShapeType="1"/>
              </p:cNvSpPr>
              <p:nvPr/>
            </p:nvSpPr>
            <p:spPr bwMode="auto">
              <a:xfrm>
                <a:off x="2176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4" name="Line 142"/>
              <p:cNvSpPr>
                <a:spLocks noChangeShapeType="1"/>
              </p:cNvSpPr>
              <p:nvPr/>
            </p:nvSpPr>
            <p:spPr bwMode="auto">
              <a:xfrm>
                <a:off x="2183" y="383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5" name="Line 143"/>
              <p:cNvSpPr>
                <a:spLocks noChangeShapeType="1"/>
              </p:cNvSpPr>
              <p:nvPr/>
            </p:nvSpPr>
            <p:spPr bwMode="auto">
              <a:xfrm flipV="1">
                <a:off x="2183" y="383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6" name="Line 144"/>
              <p:cNvSpPr>
                <a:spLocks noChangeShapeType="1"/>
              </p:cNvSpPr>
              <p:nvPr/>
            </p:nvSpPr>
            <p:spPr bwMode="auto">
              <a:xfrm>
                <a:off x="218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7" name="Line 145"/>
              <p:cNvSpPr>
                <a:spLocks noChangeShapeType="1"/>
              </p:cNvSpPr>
              <p:nvPr/>
            </p:nvSpPr>
            <p:spPr bwMode="auto">
              <a:xfrm>
                <a:off x="218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8" name="Line 146"/>
              <p:cNvSpPr>
                <a:spLocks noChangeShapeType="1"/>
              </p:cNvSpPr>
              <p:nvPr/>
            </p:nvSpPr>
            <p:spPr bwMode="auto">
              <a:xfrm>
                <a:off x="218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9" name="Line 147"/>
              <p:cNvSpPr>
                <a:spLocks noChangeShapeType="1"/>
              </p:cNvSpPr>
              <p:nvPr/>
            </p:nvSpPr>
            <p:spPr bwMode="auto">
              <a:xfrm>
                <a:off x="218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0" name="Line 148"/>
              <p:cNvSpPr>
                <a:spLocks noChangeShapeType="1"/>
              </p:cNvSpPr>
              <p:nvPr/>
            </p:nvSpPr>
            <p:spPr bwMode="auto">
              <a:xfrm>
                <a:off x="219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1" name="Line 149"/>
              <p:cNvSpPr>
                <a:spLocks noChangeShapeType="1"/>
              </p:cNvSpPr>
              <p:nvPr/>
            </p:nvSpPr>
            <p:spPr bwMode="auto">
              <a:xfrm>
                <a:off x="219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2" name="Line 150"/>
              <p:cNvSpPr>
                <a:spLocks noChangeShapeType="1"/>
              </p:cNvSpPr>
              <p:nvPr/>
            </p:nvSpPr>
            <p:spPr bwMode="auto">
              <a:xfrm>
                <a:off x="2195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3" name="Line 151"/>
              <p:cNvSpPr>
                <a:spLocks noChangeShapeType="1"/>
              </p:cNvSpPr>
              <p:nvPr/>
            </p:nvSpPr>
            <p:spPr bwMode="auto">
              <a:xfrm>
                <a:off x="220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4" name="Line 152"/>
              <p:cNvSpPr>
                <a:spLocks noChangeShapeType="1"/>
              </p:cNvSpPr>
              <p:nvPr/>
            </p:nvSpPr>
            <p:spPr bwMode="auto">
              <a:xfrm>
                <a:off x="220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5" name="Line 153"/>
              <p:cNvSpPr>
                <a:spLocks noChangeShapeType="1"/>
              </p:cNvSpPr>
              <p:nvPr/>
            </p:nvSpPr>
            <p:spPr bwMode="auto">
              <a:xfrm>
                <a:off x="220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6" name="Line 154"/>
              <p:cNvSpPr>
                <a:spLocks noChangeShapeType="1"/>
              </p:cNvSpPr>
              <p:nvPr/>
            </p:nvSpPr>
            <p:spPr bwMode="auto">
              <a:xfrm>
                <a:off x="220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7" name="Line 155"/>
              <p:cNvSpPr>
                <a:spLocks noChangeShapeType="1"/>
              </p:cNvSpPr>
              <p:nvPr/>
            </p:nvSpPr>
            <p:spPr bwMode="auto">
              <a:xfrm>
                <a:off x="220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8" name="Line 156"/>
              <p:cNvSpPr>
                <a:spLocks noChangeShapeType="1"/>
              </p:cNvSpPr>
              <p:nvPr/>
            </p:nvSpPr>
            <p:spPr bwMode="auto">
              <a:xfrm>
                <a:off x="221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9" name="Line 157"/>
              <p:cNvSpPr>
                <a:spLocks noChangeShapeType="1"/>
              </p:cNvSpPr>
              <p:nvPr/>
            </p:nvSpPr>
            <p:spPr bwMode="auto">
              <a:xfrm>
                <a:off x="221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0" name="Line 158"/>
              <p:cNvSpPr>
                <a:spLocks noChangeShapeType="1"/>
              </p:cNvSpPr>
              <p:nvPr/>
            </p:nvSpPr>
            <p:spPr bwMode="auto">
              <a:xfrm>
                <a:off x="2214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1" name="Line 159"/>
              <p:cNvSpPr>
                <a:spLocks noChangeShapeType="1"/>
              </p:cNvSpPr>
              <p:nvPr/>
            </p:nvSpPr>
            <p:spPr bwMode="auto">
              <a:xfrm>
                <a:off x="222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2" name="Line 160"/>
              <p:cNvSpPr>
                <a:spLocks noChangeShapeType="1"/>
              </p:cNvSpPr>
              <p:nvPr/>
            </p:nvSpPr>
            <p:spPr bwMode="auto">
              <a:xfrm>
                <a:off x="222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3" name="Line 161"/>
              <p:cNvSpPr>
                <a:spLocks noChangeShapeType="1"/>
              </p:cNvSpPr>
              <p:nvPr/>
            </p:nvSpPr>
            <p:spPr bwMode="auto">
              <a:xfrm>
                <a:off x="222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4" name="Line 162"/>
              <p:cNvSpPr>
                <a:spLocks noChangeShapeType="1"/>
              </p:cNvSpPr>
              <p:nvPr/>
            </p:nvSpPr>
            <p:spPr bwMode="auto">
              <a:xfrm>
                <a:off x="222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5" name="Line 163"/>
              <p:cNvSpPr>
                <a:spLocks noChangeShapeType="1"/>
              </p:cNvSpPr>
              <p:nvPr/>
            </p:nvSpPr>
            <p:spPr bwMode="auto">
              <a:xfrm>
                <a:off x="2227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6" name="Line 164"/>
              <p:cNvSpPr>
                <a:spLocks noChangeShapeType="1"/>
              </p:cNvSpPr>
              <p:nvPr/>
            </p:nvSpPr>
            <p:spPr bwMode="auto">
              <a:xfrm>
                <a:off x="223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7" name="Line 165"/>
              <p:cNvSpPr>
                <a:spLocks noChangeShapeType="1"/>
              </p:cNvSpPr>
              <p:nvPr/>
            </p:nvSpPr>
            <p:spPr bwMode="auto">
              <a:xfrm>
                <a:off x="223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8" name="Line 166"/>
              <p:cNvSpPr>
                <a:spLocks noChangeShapeType="1"/>
              </p:cNvSpPr>
              <p:nvPr/>
            </p:nvSpPr>
            <p:spPr bwMode="auto">
              <a:xfrm>
                <a:off x="2233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9" name="Line 167"/>
              <p:cNvSpPr>
                <a:spLocks noChangeShapeType="1"/>
              </p:cNvSpPr>
              <p:nvPr/>
            </p:nvSpPr>
            <p:spPr bwMode="auto">
              <a:xfrm>
                <a:off x="224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0" name="Line 168"/>
              <p:cNvSpPr>
                <a:spLocks noChangeShapeType="1"/>
              </p:cNvSpPr>
              <p:nvPr/>
            </p:nvSpPr>
            <p:spPr bwMode="auto">
              <a:xfrm>
                <a:off x="224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1" name="Line 169"/>
              <p:cNvSpPr>
                <a:spLocks noChangeShapeType="1"/>
              </p:cNvSpPr>
              <p:nvPr/>
            </p:nvSpPr>
            <p:spPr bwMode="auto">
              <a:xfrm>
                <a:off x="224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2" name="Line 170"/>
              <p:cNvSpPr>
                <a:spLocks noChangeShapeType="1"/>
              </p:cNvSpPr>
              <p:nvPr/>
            </p:nvSpPr>
            <p:spPr bwMode="auto">
              <a:xfrm>
                <a:off x="224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3" name="Line 171"/>
              <p:cNvSpPr>
                <a:spLocks noChangeShapeType="1"/>
              </p:cNvSpPr>
              <p:nvPr/>
            </p:nvSpPr>
            <p:spPr bwMode="auto">
              <a:xfrm>
                <a:off x="224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4" name="Line 172"/>
              <p:cNvSpPr>
                <a:spLocks noChangeShapeType="1"/>
              </p:cNvSpPr>
              <p:nvPr/>
            </p:nvSpPr>
            <p:spPr bwMode="auto">
              <a:xfrm>
                <a:off x="2246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5" name="Line 173"/>
              <p:cNvSpPr>
                <a:spLocks noChangeShapeType="1"/>
              </p:cNvSpPr>
              <p:nvPr/>
            </p:nvSpPr>
            <p:spPr bwMode="auto">
              <a:xfrm>
                <a:off x="225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6" name="Line 174"/>
              <p:cNvSpPr>
                <a:spLocks noChangeShapeType="1"/>
              </p:cNvSpPr>
              <p:nvPr/>
            </p:nvSpPr>
            <p:spPr bwMode="auto">
              <a:xfrm>
                <a:off x="225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7" name="Line 175"/>
              <p:cNvSpPr>
                <a:spLocks noChangeShapeType="1"/>
              </p:cNvSpPr>
              <p:nvPr/>
            </p:nvSpPr>
            <p:spPr bwMode="auto">
              <a:xfrm>
                <a:off x="225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8" name="Line 176"/>
              <p:cNvSpPr>
                <a:spLocks noChangeShapeType="1"/>
              </p:cNvSpPr>
              <p:nvPr/>
            </p:nvSpPr>
            <p:spPr bwMode="auto">
              <a:xfrm>
                <a:off x="225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9" name="Line 177"/>
              <p:cNvSpPr>
                <a:spLocks noChangeShapeType="1"/>
              </p:cNvSpPr>
              <p:nvPr/>
            </p:nvSpPr>
            <p:spPr bwMode="auto">
              <a:xfrm>
                <a:off x="225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0" name="Line 178"/>
              <p:cNvSpPr>
                <a:spLocks noChangeShapeType="1"/>
              </p:cNvSpPr>
              <p:nvPr/>
            </p:nvSpPr>
            <p:spPr bwMode="auto">
              <a:xfrm>
                <a:off x="226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1" name="Line 179"/>
              <p:cNvSpPr>
                <a:spLocks noChangeShapeType="1"/>
              </p:cNvSpPr>
              <p:nvPr/>
            </p:nvSpPr>
            <p:spPr bwMode="auto">
              <a:xfrm>
                <a:off x="226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2" name="Line 180"/>
              <p:cNvSpPr>
                <a:spLocks noChangeShapeType="1"/>
              </p:cNvSpPr>
              <p:nvPr/>
            </p:nvSpPr>
            <p:spPr bwMode="auto">
              <a:xfrm>
                <a:off x="2265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3" name="Line 181"/>
              <p:cNvSpPr>
                <a:spLocks noChangeShapeType="1"/>
              </p:cNvSpPr>
              <p:nvPr/>
            </p:nvSpPr>
            <p:spPr bwMode="auto">
              <a:xfrm>
                <a:off x="227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4" name="Line 182"/>
              <p:cNvSpPr>
                <a:spLocks noChangeShapeType="1"/>
              </p:cNvSpPr>
              <p:nvPr/>
            </p:nvSpPr>
            <p:spPr bwMode="auto">
              <a:xfrm>
                <a:off x="227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5" name="Line 183"/>
              <p:cNvSpPr>
                <a:spLocks noChangeShapeType="1"/>
              </p:cNvSpPr>
              <p:nvPr/>
            </p:nvSpPr>
            <p:spPr bwMode="auto">
              <a:xfrm>
                <a:off x="227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6" name="Line 184"/>
              <p:cNvSpPr>
                <a:spLocks noChangeShapeType="1"/>
              </p:cNvSpPr>
              <p:nvPr/>
            </p:nvSpPr>
            <p:spPr bwMode="auto">
              <a:xfrm>
                <a:off x="227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7" name="Line 185"/>
              <p:cNvSpPr>
                <a:spLocks noChangeShapeType="1"/>
              </p:cNvSpPr>
              <p:nvPr/>
            </p:nvSpPr>
            <p:spPr bwMode="auto">
              <a:xfrm>
                <a:off x="227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8" name="Line 186"/>
              <p:cNvSpPr>
                <a:spLocks noChangeShapeType="1"/>
              </p:cNvSpPr>
              <p:nvPr/>
            </p:nvSpPr>
            <p:spPr bwMode="auto">
              <a:xfrm>
                <a:off x="228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9" name="Line 187"/>
              <p:cNvSpPr>
                <a:spLocks noChangeShapeType="1"/>
              </p:cNvSpPr>
              <p:nvPr/>
            </p:nvSpPr>
            <p:spPr bwMode="auto">
              <a:xfrm>
                <a:off x="228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0" name="Line 188"/>
              <p:cNvSpPr>
                <a:spLocks noChangeShapeType="1"/>
              </p:cNvSpPr>
              <p:nvPr/>
            </p:nvSpPr>
            <p:spPr bwMode="auto">
              <a:xfrm>
                <a:off x="2284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1" name="Line 189"/>
              <p:cNvSpPr>
                <a:spLocks noChangeShapeType="1"/>
              </p:cNvSpPr>
              <p:nvPr/>
            </p:nvSpPr>
            <p:spPr bwMode="auto">
              <a:xfrm>
                <a:off x="229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2" name="Line 190"/>
              <p:cNvSpPr>
                <a:spLocks noChangeShapeType="1"/>
              </p:cNvSpPr>
              <p:nvPr/>
            </p:nvSpPr>
            <p:spPr bwMode="auto">
              <a:xfrm>
                <a:off x="229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3" name="Line 191"/>
              <p:cNvSpPr>
                <a:spLocks noChangeShapeType="1"/>
              </p:cNvSpPr>
              <p:nvPr/>
            </p:nvSpPr>
            <p:spPr bwMode="auto">
              <a:xfrm>
                <a:off x="229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4" name="Line 192"/>
              <p:cNvSpPr>
                <a:spLocks noChangeShapeType="1"/>
              </p:cNvSpPr>
              <p:nvPr/>
            </p:nvSpPr>
            <p:spPr bwMode="auto">
              <a:xfrm>
                <a:off x="229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5" name="Line 193"/>
              <p:cNvSpPr>
                <a:spLocks noChangeShapeType="1"/>
              </p:cNvSpPr>
              <p:nvPr/>
            </p:nvSpPr>
            <p:spPr bwMode="auto">
              <a:xfrm>
                <a:off x="2297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6" name="Line 194"/>
              <p:cNvSpPr>
                <a:spLocks noChangeShapeType="1"/>
              </p:cNvSpPr>
              <p:nvPr/>
            </p:nvSpPr>
            <p:spPr bwMode="auto">
              <a:xfrm>
                <a:off x="230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7" name="Line 195"/>
              <p:cNvSpPr>
                <a:spLocks noChangeShapeType="1"/>
              </p:cNvSpPr>
              <p:nvPr/>
            </p:nvSpPr>
            <p:spPr bwMode="auto">
              <a:xfrm>
                <a:off x="230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8" name="Line 196"/>
              <p:cNvSpPr>
                <a:spLocks noChangeShapeType="1"/>
              </p:cNvSpPr>
              <p:nvPr/>
            </p:nvSpPr>
            <p:spPr bwMode="auto">
              <a:xfrm>
                <a:off x="2303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9" name="Line 197"/>
              <p:cNvSpPr>
                <a:spLocks noChangeShapeType="1"/>
              </p:cNvSpPr>
              <p:nvPr/>
            </p:nvSpPr>
            <p:spPr bwMode="auto">
              <a:xfrm>
                <a:off x="231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0" name="Line 198"/>
              <p:cNvSpPr>
                <a:spLocks noChangeShapeType="1"/>
              </p:cNvSpPr>
              <p:nvPr/>
            </p:nvSpPr>
            <p:spPr bwMode="auto">
              <a:xfrm>
                <a:off x="231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1" name="Line 199"/>
              <p:cNvSpPr>
                <a:spLocks noChangeShapeType="1"/>
              </p:cNvSpPr>
              <p:nvPr/>
            </p:nvSpPr>
            <p:spPr bwMode="auto">
              <a:xfrm>
                <a:off x="231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2" name="Line 200"/>
              <p:cNvSpPr>
                <a:spLocks noChangeShapeType="1"/>
              </p:cNvSpPr>
              <p:nvPr/>
            </p:nvSpPr>
            <p:spPr bwMode="auto">
              <a:xfrm>
                <a:off x="231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3" name="Line 201"/>
              <p:cNvSpPr>
                <a:spLocks noChangeShapeType="1"/>
              </p:cNvSpPr>
              <p:nvPr/>
            </p:nvSpPr>
            <p:spPr bwMode="auto">
              <a:xfrm>
                <a:off x="231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4" name="Line 202"/>
              <p:cNvSpPr>
                <a:spLocks noChangeShapeType="1"/>
              </p:cNvSpPr>
              <p:nvPr/>
            </p:nvSpPr>
            <p:spPr bwMode="auto">
              <a:xfrm flipV="1">
                <a:off x="2316" y="3824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5" name="Line 203"/>
              <p:cNvSpPr>
                <a:spLocks noChangeShapeType="1"/>
              </p:cNvSpPr>
              <p:nvPr/>
            </p:nvSpPr>
            <p:spPr bwMode="auto">
              <a:xfrm>
                <a:off x="2322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6" name="Line 204"/>
              <p:cNvSpPr>
                <a:spLocks noChangeShapeType="1"/>
              </p:cNvSpPr>
              <p:nvPr/>
            </p:nvSpPr>
            <p:spPr bwMode="auto">
              <a:xfrm>
                <a:off x="2322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1961" y="2850"/>
              <a:ext cx="464" cy="988"/>
              <a:chOff x="1961" y="2850"/>
              <a:chExt cx="464" cy="988"/>
            </a:xfrm>
          </p:grpSpPr>
          <p:sp>
            <p:nvSpPr>
              <p:cNvPr id="3927" name="Line 206"/>
              <p:cNvSpPr>
                <a:spLocks noChangeShapeType="1"/>
              </p:cNvSpPr>
              <p:nvPr/>
            </p:nvSpPr>
            <p:spPr bwMode="auto">
              <a:xfrm>
                <a:off x="232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8" name="Line 207"/>
              <p:cNvSpPr>
                <a:spLocks noChangeShapeType="1"/>
              </p:cNvSpPr>
              <p:nvPr/>
            </p:nvSpPr>
            <p:spPr bwMode="auto">
              <a:xfrm>
                <a:off x="232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9" name="Line 208"/>
              <p:cNvSpPr>
                <a:spLocks noChangeShapeType="1"/>
              </p:cNvSpPr>
              <p:nvPr/>
            </p:nvSpPr>
            <p:spPr bwMode="auto">
              <a:xfrm>
                <a:off x="232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0" name="Line 209"/>
              <p:cNvSpPr>
                <a:spLocks noChangeShapeType="1"/>
              </p:cNvSpPr>
              <p:nvPr/>
            </p:nvSpPr>
            <p:spPr bwMode="auto">
              <a:xfrm>
                <a:off x="233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1" name="Line 210"/>
              <p:cNvSpPr>
                <a:spLocks noChangeShapeType="1"/>
              </p:cNvSpPr>
              <p:nvPr/>
            </p:nvSpPr>
            <p:spPr bwMode="auto">
              <a:xfrm>
                <a:off x="233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2" name="Line 211"/>
              <p:cNvSpPr>
                <a:spLocks noChangeShapeType="1"/>
              </p:cNvSpPr>
              <p:nvPr/>
            </p:nvSpPr>
            <p:spPr bwMode="auto">
              <a:xfrm>
                <a:off x="233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3" name="Line 212"/>
              <p:cNvSpPr>
                <a:spLocks noChangeShapeType="1"/>
              </p:cNvSpPr>
              <p:nvPr/>
            </p:nvSpPr>
            <p:spPr bwMode="auto">
              <a:xfrm>
                <a:off x="234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4" name="Line 213"/>
              <p:cNvSpPr>
                <a:spLocks noChangeShapeType="1"/>
              </p:cNvSpPr>
              <p:nvPr/>
            </p:nvSpPr>
            <p:spPr bwMode="auto">
              <a:xfrm>
                <a:off x="234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5" name="Line 214"/>
              <p:cNvSpPr>
                <a:spLocks noChangeShapeType="1"/>
              </p:cNvSpPr>
              <p:nvPr/>
            </p:nvSpPr>
            <p:spPr bwMode="auto">
              <a:xfrm>
                <a:off x="2341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6" name="Line 215"/>
              <p:cNvSpPr>
                <a:spLocks noChangeShapeType="1"/>
              </p:cNvSpPr>
              <p:nvPr/>
            </p:nvSpPr>
            <p:spPr bwMode="auto">
              <a:xfrm flipV="1">
                <a:off x="2348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7" name="Line 216"/>
              <p:cNvSpPr>
                <a:spLocks noChangeShapeType="1"/>
              </p:cNvSpPr>
              <p:nvPr/>
            </p:nvSpPr>
            <p:spPr bwMode="auto">
              <a:xfrm>
                <a:off x="2348" y="382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8" name="Line 217"/>
              <p:cNvSpPr>
                <a:spLocks noChangeShapeType="1"/>
              </p:cNvSpPr>
              <p:nvPr/>
            </p:nvSpPr>
            <p:spPr bwMode="auto">
              <a:xfrm>
                <a:off x="2354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9" name="Line 218"/>
              <p:cNvSpPr>
                <a:spLocks noChangeShapeType="1"/>
              </p:cNvSpPr>
              <p:nvPr/>
            </p:nvSpPr>
            <p:spPr bwMode="auto">
              <a:xfrm>
                <a:off x="2354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0" name="Line 219"/>
              <p:cNvSpPr>
                <a:spLocks noChangeShapeType="1"/>
              </p:cNvSpPr>
              <p:nvPr/>
            </p:nvSpPr>
            <p:spPr bwMode="auto">
              <a:xfrm flipV="1">
                <a:off x="2354" y="3797"/>
                <a:ext cx="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1" name="Line 220"/>
              <p:cNvSpPr>
                <a:spLocks noChangeShapeType="1"/>
              </p:cNvSpPr>
              <p:nvPr/>
            </p:nvSpPr>
            <p:spPr bwMode="auto">
              <a:xfrm flipV="1">
                <a:off x="2360" y="3722"/>
                <a:ext cx="1" cy="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2" name="Line 221"/>
              <p:cNvSpPr>
                <a:spLocks noChangeShapeType="1"/>
              </p:cNvSpPr>
              <p:nvPr/>
            </p:nvSpPr>
            <p:spPr bwMode="auto">
              <a:xfrm flipV="1">
                <a:off x="2360" y="3587"/>
                <a:ext cx="1" cy="1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3" name="Line 222"/>
              <p:cNvSpPr>
                <a:spLocks noChangeShapeType="1"/>
              </p:cNvSpPr>
              <p:nvPr/>
            </p:nvSpPr>
            <p:spPr bwMode="auto">
              <a:xfrm flipV="1">
                <a:off x="2360" y="3343"/>
                <a:ext cx="7" cy="2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4" name="Line 223"/>
              <p:cNvSpPr>
                <a:spLocks noChangeShapeType="1"/>
              </p:cNvSpPr>
              <p:nvPr/>
            </p:nvSpPr>
            <p:spPr bwMode="auto">
              <a:xfrm flipV="1">
                <a:off x="2367" y="3073"/>
                <a:ext cx="1" cy="2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5" name="Line 224"/>
              <p:cNvSpPr>
                <a:spLocks noChangeShapeType="1"/>
              </p:cNvSpPr>
              <p:nvPr/>
            </p:nvSpPr>
            <p:spPr bwMode="auto">
              <a:xfrm flipV="1">
                <a:off x="2367" y="2850"/>
                <a:ext cx="1" cy="2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6" name="Line 225"/>
              <p:cNvSpPr>
                <a:spLocks noChangeShapeType="1"/>
              </p:cNvSpPr>
              <p:nvPr/>
            </p:nvSpPr>
            <p:spPr bwMode="auto">
              <a:xfrm>
                <a:off x="2367" y="2850"/>
                <a:ext cx="6" cy="2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7" name="Line 226"/>
              <p:cNvSpPr>
                <a:spLocks noChangeShapeType="1"/>
              </p:cNvSpPr>
              <p:nvPr/>
            </p:nvSpPr>
            <p:spPr bwMode="auto">
              <a:xfrm>
                <a:off x="2373" y="3107"/>
                <a:ext cx="1" cy="3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8" name="Line 227"/>
              <p:cNvSpPr>
                <a:spLocks noChangeShapeType="1"/>
              </p:cNvSpPr>
              <p:nvPr/>
            </p:nvSpPr>
            <p:spPr bwMode="auto">
              <a:xfrm>
                <a:off x="2373" y="3445"/>
                <a:ext cx="6" cy="1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9" name="Line 228"/>
              <p:cNvSpPr>
                <a:spLocks noChangeShapeType="1"/>
              </p:cNvSpPr>
              <p:nvPr/>
            </p:nvSpPr>
            <p:spPr bwMode="auto">
              <a:xfrm>
                <a:off x="2379" y="3607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0" name="Line 229"/>
              <p:cNvSpPr>
                <a:spLocks noChangeShapeType="1"/>
              </p:cNvSpPr>
              <p:nvPr/>
            </p:nvSpPr>
            <p:spPr bwMode="auto">
              <a:xfrm>
                <a:off x="2379" y="3675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1" name="Line 230"/>
              <p:cNvSpPr>
                <a:spLocks noChangeShapeType="1"/>
              </p:cNvSpPr>
              <p:nvPr/>
            </p:nvSpPr>
            <p:spPr bwMode="auto">
              <a:xfrm>
                <a:off x="2379" y="3729"/>
                <a:ext cx="7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2" name="Line 231"/>
              <p:cNvSpPr>
                <a:spLocks noChangeShapeType="1"/>
              </p:cNvSpPr>
              <p:nvPr/>
            </p:nvSpPr>
            <p:spPr bwMode="auto">
              <a:xfrm>
                <a:off x="2386" y="3749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3" name="Line 232"/>
              <p:cNvSpPr>
                <a:spLocks noChangeShapeType="1"/>
              </p:cNvSpPr>
              <p:nvPr/>
            </p:nvSpPr>
            <p:spPr bwMode="auto">
              <a:xfrm>
                <a:off x="2386" y="377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4" name="Line 233"/>
              <p:cNvSpPr>
                <a:spLocks noChangeShapeType="1"/>
              </p:cNvSpPr>
              <p:nvPr/>
            </p:nvSpPr>
            <p:spPr bwMode="auto">
              <a:xfrm>
                <a:off x="2386" y="3790"/>
                <a:ext cx="6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5" name="Line 234"/>
              <p:cNvSpPr>
                <a:spLocks noChangeShapeType="1"/>
              </p:cNvSpPr>
              <p:nvPr/>
            </p:nvSpPr>
            <p:spPr bwMode="auto">
              <a:xfrm>
                <a:off x="2392" y="38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6" name="Line 235"/>
              <p:cNvSpPr>
                <a:spLocks noChangeShapeType="1"/>
              </p:cNvSpPr>
              <p:nvPr/>
            </p:nvSpPr>
            <p:spPr bwMode="auto">
              <a:xfrm>
                <a:off x="2392" y="380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7" name="Line 236"/>
              <p:cNvSpPr>
                <a:spLocks noChangeShapeType="1"/>
              </p:cNvSpPr>
              <p:nvPr/>
            </p:nvSpPr>
            <p:spPr bwMode="auto">
              <a:xfrm>
                <a:off x="2392" y="381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8" name="Line 237"/>
              <p:cNvSpPr>
                <a:spLocks noChangeShapeType="1"/>
              </p:cNvSpPr>
              <p:nvPr/>
            </p:nvSpPr>
            <p:spPr bwMode="auto">
              <a:xfrm>
                <a:off x="2398" y="38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9" name="Line 238"/>
              <p:cNvSpPr>
                <a:spLocks noChangeShapeType="1"/>
              </p:cNvSpPr>
              <p:nvPr/>
            </p:nvSpPr>
            <p:spPr bwMode="auto">
              <a:xfrm>
                <a:off x="2398" y="382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0" name="Line 239"/>
              <p:cNvSpPr>
                <a:spLocks noChangeShapeType="1"/>
              </p:cNvSpPr>
              <p:nvPr/>
            </p:nvSpPr>
            <p:spPr bwMode="auto">
              <a:xfrm>
                <a:off x="2405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1" name="Line 240"/>
              <p:cNvSpPr>
                <a:spLocks noChangeShapeType="1"/>
              </p:cNvSpPr>
              <p:nvPr/>
            </p:nvSpPr>
            <p:spPr bwMode="auto">
              <a:xfrm>
                <a:off x="240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2" name="Line 241"/>
              <p:cNvSpPr>
                <a:spLocks noChangeShapeType="1"/>
              </p:cNvSpPr>
              <p:nvPr/>
            </p:nvSpPr>
            <p:spPr bwMode="auto">
              <a:xfrm>
                <a:off x="240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3" name="Line 242"/>
              <p:cNvSpPr>
                <a:spLocks noChangeShapeType="1"/>
              </p:cNvSpPr>
              <p:nvPr/>
            </p:nvSpPr>
            <p:spPr bwMode="auto">
              <a:xfrm>
                <a:off x="241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4" name="Line 243"/>
              <p:cNvSpPr>
                <a:spLocks noChangeShapeType="1"/>
              </p:cNvSpPr>
              <p:nvPr/>
            </p:nvSpPr>
            <p:spPr bwMode="auto">
              <a:xfrm>
                <a:off x="241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5" name="Line 244"/>
              <p:cNvSpPr>
                <a:spLocks noChangeShapeType="1"/>
              </p:cNvSpPr>
              <p:nvPr/>
            </p:nvSpPr>
            <p:spPr bwMode="auto">
              <a:xfrm>
                <a:off x="241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6" name="Line 245"/>
              <p:cNvSpPr>
                <a:spLocks noChangeShapeType="1"/>
              </p:cNvSpPr>
              <p:nvPr/>
            </p:nvSpPr>
            <p:spPr bwMode="auto">
              <a:xfrm>
                <a:off x="241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7" name="Line 246"/>
              <p:cNvSpPr>
                <a:spLocks noChangeShapeType="1"/>
              </p:cNvSpPr>
              <p:nvPr/>
            </p:nvSpPr>
            <p:spPr bwMode="auto">
              <a:xfrm>
                <a:off x="2417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8" name="Line 247"/>
              <p:cNvSpPr>
                <a:spLocks noChangeShapeType="1"/>
              </p:cNvSpPr>
              <p:nvPr/>
            </p:nvSpPr>
            <p:spPr bwMode="auto">
              <a:xfrm>
                <a:off x="24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9" name="Line 248"/>
              <p:cNvSpPr>
                <a:spLocks noChangeShapeType="1"/>
              </p:cNvSpPr>
              <p:nvPr/>
            </p:nvSpPr>
            <p:spPr bwMode="auto">
              <a:xfrm>
                <a:off x="24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0" name="Line 249"/>
              <p:cNvSpPr>
                <a:spLocks noChangeShapeType="1"/>
              </p:cNvSpPr>
              <p:nvPr/>
            </p:nvSpPr>
            <p:spPr bwMode="auto">
              <a:xfrm>
                <a:off x="196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1" name="Line 250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2" name="Line 251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3" name="Line 252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4" name="Line 253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5" name="Line 254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6" name="Line 255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7" name="Line 256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8" name="Line 257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9" name="Line 258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0" name="Line 259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1" name="Line 260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2" name="Line 261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3" name="Line 262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4" name="Line 263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5" name="Line 264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6" name="Line 265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7" name="Line 266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8" name="Line 267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9" name="Line 268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0" name="Line 269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1" name="Line 270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2" name="Line 271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3" name="Line 272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4" name="Line 273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5" name="Line 274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6" name="Line 275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7" name="Line 276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8" name="Line 277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9" name="Line 278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0" name="Line 279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1" name="Line 280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2" name="Line 281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3" name="Line 282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4" name="Line 283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5" name="Line 284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6" name="Line 285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7" name="Line 286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8" name="Line 287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9" name="Line 288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0" name="Line 289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1" name="Line 290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2" name="Line 291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3" name="Line 292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4" name="Line 293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5" name="Line 294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6" name="Line 295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7" name="Line 296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8" name="Line 297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9" name="Line 298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0" name="Line 299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1" name="Line 300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2" name="Line 301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3" name="Line 302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4" name="Line 303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5" name="Line 304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6" name="Line 305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7" name="Line 306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8" name="Line 307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9" name="Line 308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0" name="Line 309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1" name="Line 310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2" name="Line 311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3" name="Line 312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4" name="Line 313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5" name="Line 314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6" name="Line 315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7" name="Line 316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8" name="Line 317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9" name="Line 318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0" name="Line 319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1" name="Line 320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2" name="Line 321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3" name="Line 322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4" name="Line 323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5" name="Line 324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6" name="Line 325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7" name="Line 326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8" name="Line 327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9" name="Line 328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0" name="Line 329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1" name="Line 330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2" name="Line 331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3" name="Line 332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4" name="Line 333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5" name="Line 334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6" name="Line 335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7" name="Line 336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8" name="Line 337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9" name="Line 338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0" name="Line 339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1" name="Line 340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2" name="Line 341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3" name="Line 342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4" name="Line 343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5" name="Line 344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6" name="Line 345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7" name="Line 346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8" name="Line 347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9" name="Line 348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0" name="Line 349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1" name="Line 350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2" name="Line 351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3" name="Line 352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4" name="Line 353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5" name="Line 354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6" name="Line 355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7" name="Line 356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8" name="Line 357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9" name="Line 358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0" name="Line 359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1" name="Line 360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2" name="Line 361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3" name="Line 362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4" name="Line 363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5" name="Line 364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6" name="Line 365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7" name="Line 366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8" name="Line 367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9" name="Line 368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0" name="Line 369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1" name="Line 370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2" name="Line 371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3" name="Line 372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4" name="Line 373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5" name="Line 374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6" name="Line 375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7" name="Line 376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8" name="Line 377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9" name="Line 378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0" name="Line 379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1" name="Line 380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2" name="Line 381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3" name="Line 382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4" name="Line 383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5" name="Line 384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6" name="Line 385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7" name="Line 386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8" name="Line 387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9" name="Line 388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0" name="Line 389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1" name="Line 390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2" name="Line 391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3" name="Line 392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4" name="Line 393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5" name="Line 394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6" name="Line 395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7" name="Line 396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8" name="Line 397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9" name="Line 398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0" name="Line 399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1" name="Line 400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2" name="Line 401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3" name="Line 402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4" name="Line 403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5" name="Line 404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6" name="Line 405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6" name="Group 406"/>
            <p:cNvGrpSpPr>
              <a:grpSpLocks/>
            </p:cNvGrpSpPr>
            <p:nvPr/>
          </p:nvGrpSpPr>
          <p:grpSpPr bwMode="auto">
            <a:xfrm>
              <a:off x="2246" y="3837"/>
              <a:ext cx="179" cy="1"/>
              <a:chOff x="2246" y="3837"/>
              <a:chExt cx="179" cy="1"/>
            </a:xfrm>
          </p:grpSpPr>
          <p:sp>
            <p:nvSpPr>
              <p:cNvPr id="3727" name="Line 407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8" name="Line 408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9" name="Line 409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0" name="Line 410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1" name="Line 411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2" name="Line 412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3" name="Line 413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4" name="Line 414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5" name="Line 415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6" name="Line 416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7" name="Line 417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8" name="Line 418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9" name="Line 419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0" name="Line 420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1" name="Line 421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2" name="Line 422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3" name="Line 423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4" name="Line 424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5" name="Line 425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6" name="Line 426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7" name="Line 427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8" name="Line 428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9" name="Line 429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0" name="Line 430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1" name="Line 431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2" name="Line 432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3" name="Line 433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4" name="Line 434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5" name="Line 435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6" name="Line 436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7" name="Line 437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8" name="Line 438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9" name="Line 439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0" name="Line 440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1" name="Line 441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2" name="Line 442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3" name="Line 443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4" name="Line 444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5" name="Line 445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6" name="Line 446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7" name="Line 447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8" name="Line 448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9" name="Line 449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0" name="Line 450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1" name="Line 451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2" name="Line 452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3" name="Line 453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4" name="Line 454"/>
              <p:cNvSpPr>
                <a:spLocks noChangeShapeType="1"/>
              </p:cNvSpPr>
              <p:nvPr/>
            </p:nvSpPr>
            <p:spPr bwMode="auto">
              <a:xfrm flipH="1">
                <a:off x="241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5" name="Line 455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6" name="Line 456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7" name="Line 457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8" name="Line 458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9" name="Line 459"/>
              <p:cNvSpPr>
                <a:spLocks noChangeShapeType="1"/>
              </p:cNvSpPr>
              <p:nvPr/>
            </p:nvSpPr>
            <p:spPr bwMode="auto">
              <a:xfrm flipH="1">
                <a:off x="241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0" name="Line 460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1" name="Line 461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2" name="Line 462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3" name="Line 463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4" name="Line 464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5" name="Line 465"/>
              <p:cNvSpPr>
                <a:spLocks noChangeShapeType="1"/>
              </p:cNvSpPr>
              <p:nvPr/>
            </p:nvSpPr>
            <p:spPr bwMode="auto">
              <a:xfrm flipH="1">
                <a:off x="240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6" name="Line 466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7" name="Line 467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8" name="Line 468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9" name="Line 469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0" name="Line 470"/>
              <p:cNvSpPr>
                <a:spLocks noChangeShapeType="1"/>
              </p:cNvSpPr>
              <p:nvPr/>
            </p:nvSpPr>
            <p:spPr bwMode="auto">
              <a:xfrm flipH="1">
                <a:off x="239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" name="Line 471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" name="Line 472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3" name="Line 473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4" name="Line 474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5" name="Line 475"/>
              <p:cNvSpPr>
                <a:spLocks noChangeShapeType="1"/>
              </p:cNvSpPr>
              <p:nvPr/>
            </p:nvSpPr>
            <p:spPr bwMode="auto">
              <a:xfrm flipH="1">
                <a:off x="239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6" name="Line 476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7" name="Line 477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8" name="Line 478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9" name="Line 479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0" name="Line 480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1" name="Line 481"/>
              <p:cNvSpPr>
                <a:spLocks noChangeShapeType="1"/>
              </p:cNvSpPr>
              <p:nvPr/>
            </p:nvSpPr>
            <p:spPr bwMode="auto">
              <a:xfrm flipH="1">
                <a:off x="238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2" name="Line 482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3" name="Line 483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4" name="Line 484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5" name="Line 485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6" name="Line 486"/>
              <p:cNvSpPr>
                <a:spLocks noChangeShapeType="1"/>
              </p:cNvSpPr>
              <p:nvPr/>
            </p:nvSpPr>
            <p:spPr bwMode="auto">
              <a:xfrm flipH="1">
                <a:off x="237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7" name="Line 487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8" name="Line 488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9" name="Line 489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0" name="Line 490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1" name="Line 491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2" name="Line 492"/>
              <p:cNvSpPr>
                <a:spLocks noChangeShapeType="1"/>
              </p:cNvSpPr>
              <p:nvPr/>
            </p:nvSpPr>
            <p:spPr bwMode="auto">
              <a:xfrm flipH="1">
                <a:off x="237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3" name="Line 493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4" name="Line 494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5" name="Line 495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6" name="Line 496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7" name="Line 497"/>
              <p:cNvSpPr>
                <a:spLocks noChangeShapeType="1"/>
              </p:cNvSpPr>
              <p:nvPr/>
            </p:nvSpPr>
            <p:spPr bwMode="auto">
              <a:xfrm flipH="1">
                <a:off x="236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8" name="Line 498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9" name="Line 499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0" name="Line 500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1" name="Line 501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2" name="Line 502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3" name="Line 503"/>
              <p:cNvSpPr>
                <a:spLocks noChangeShapeType="1"/>
              </p:cNvSpPr>
              <p:nvPr/>
            </p:nvSpPr>
            <p:spPr bwMode="auto">
              <a:xfrm flipH="1">
                <a:off x="236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4" name="Line 504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5" name="Line 505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6" name="Line 506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7" name="Line 507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8" name="Line 508"/>
              <p:cNvSpPr>
                <a:spLocks noChangeShapeType="1"/>
              </p:cNvSpPr>
              <p:nvPr/>
            </p:nvSpPr>
            <p:spPr bwMode="auto">
              <a:xfrm flipH="1">
                <a:off x="235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9" name="Line 509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0" name="Line 510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1" name="Line 511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2" name="Line 512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3" name="Line 513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4" name="Line 514"/>
              <p:cNvSpPr>
                <a:spLocks noChangeShapeType="1"/>
              </p:cNvSpPr>
              <p:nvPr/>
            </p:nvSpPr>
            <p:spPr bwMode="auto">
              <a:xfrm flipH="1">
                <a:off x="234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5" name="Line 515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6" name="Line 516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7" name="Line 517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8" name="Line 518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9" name="Line 519"/>
              <p:cNvSpPr>
                <a:spLocks noChangeShapeType="1"/>
              </p:cNvSpPr>
              <p:nvPr/>
            </p:nvSpPr>
            <p:spPr bwMode="auto">
              <a:xfrm flipH="1">
                <a:off x="234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0" name="Line 520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1" name="Line 521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2" name="Line 522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3" name="Line 523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4" name="Line 524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5" name="Line 525"/>
              <p:cNvSpPr>
                <a:spLocks noChangeShapeType="1"/>
              </p:cNvSpPr>
              <p:nvPr/>
            </p:nvSpPr>
            <p:spPr bwMode="auto">
              <a:xfrm flipH="1">
                <a:off x="233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6" name="Line 526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7" name="Line 527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8" name="Line 528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9" name="Line 529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0" name="Line 530"/>
              <p:cNvSpPr>
                <a:spLocks noChangeShapeType="1"/>
              </p:cNvSpPr>
              <p:nvPr/>
            </p:nvSpPr>
            <p:spPr bwMode="auto">
              <a:xfrm flipH="1">
                <a:off x="232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1" name="Line 531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2" name="Line 532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3" name="Line 533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4" name="Line 534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5" name="Line 535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6" name="Line 536"/>
              <p:cNvSpPr>
                <a:spLocks noChangeShapeType="1"/>
              </p:cNvSpPr>
              <p:nvPr/>
            </p:nvSpPr>
            <p:spPr bwMode="auto">
              <a:xfrm flipH="1">
                <a:off x="232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7" name="Line 537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8" name="Line 538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9" name="Line 539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0" name="Line 540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1" name="Line 541"/>
              <p:cNvSpPr>
                <a:spLocks noChangeShapeType="1"/>
              </p:cNvSpPr>
              <p:nvPr/>
            </p:nvSpPr>
            <p:spPr bwMode="auto">
              <a:xfrm flipH="1">
                <a:off x="231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2" name="Line 542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3" name="Line 543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4" name="Line 544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5" name="Line 545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6" name="Line 546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7" name="Line 547"/>
              <p:cNvSpPr>
                <a:spLocks noChangeShapeType="1"/>
              </p:cNvSpPr>
              <p:nvPr/>
            </p:nvSpPr>
            <p:spPr bwMode="auto">
              <a:xfrm flipH="1">
                <a:off x="231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8" name="Line 548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9" name="Line 549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0" name="Line 550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1" name="Line 551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2" name="Line 552"/>
              <p:cNvSpPr>
                <a:spLocks noChangeShapeType="1"/>
              </p:cNvSpPr>
              <p:nvPr/>
            </p:nvSpPr>
            <p:spPr bwMode="auto">
              <a:xfrm flipH="1">
                <a:off x="230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3" name="Line 553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4" name="Line 554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5" name="Line 555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6" name="Line 556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7" name="Line 557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8" name="Line 558"/>
              <p:cNvSpPr>
                <a:spLocks noChangeShapeType="1"/>
              </p:cNvSpPr>
              <p:nvPr/>
            </p:nvSpPr>
            <p:spPr bwMode="auto">
              <a:xfrm flipH="1">
                <a:off x="229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9" name="Line 559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0" name="Line 560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1" name="Line 561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2" name="Line 562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3" name="Line 563"/>
              <p:cNvSpPr>
                <a:spLocks noChangeShapeType="1"/>
              </p:cNvSpPr>
              <p:nvPr/>
            </p:nvSpPr>
            <p:spPr bwMode="auto">
              <a:xfrm flipH="1">
                <a:off x="229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4" name="Line 564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5" name="Line 565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6" name="Line 566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7" name="Line 567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8" name="Line 568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9" name="Line 569"/>
              <p:cNvSpPr>
                <a:spLocks noChangeShapeType="1"/>
              </p:cNvSpPr>
              <p:nvPr/>
            </p:nvSpPr>
            <p:spPr bwMode="auto">
              <a:xfrm flipH="1">
                <a:off x="228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0" name="Line 570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1" name="Line 571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2" name="Line 572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3" name="Line 573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4" name="Line 574"/>
              <p:cNvSpPr>
                <a:spLocks noChangeShapeType="1"/>
              </p:cNvSpPr>
              <p:nvPr/>
            </p:nvSpPr>
            <p:spPr bwMode="auto">
              <a:xfrm flipH="1">
                <a:off x="227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5" name="Line 575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6" name="Line 576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7" name="Line 577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8" name="Line 578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9" name="Line 579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0" name="Line 580"/>
              <p:cNvSpPr>
                <a:spLocks noChangeShapeType="1"/>
              </p:cNvSpPr>
              <p:nvPr/>
            </p:nvSpPr>
            <p:spPr bwMode="auto">
              <a:xfrm flipH="1">
                <a:off x="227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1" name="Line 581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2" name="Line 582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3" name="Line 583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4" name="Line 584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5" name="Line 585"/>
              <p:cNvSpPr>
                <a:spLocks noChangeShapeType="1"/>
              </p:cNvSpPr>
              <p:nvPr/>
            </p:nvSpPr>
            <p:spPr bwMode="auto">
              <a:xfrm flipH="1">
                <a:off x="226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6" name="Line 586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7" name="Line 587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8" name="Line 588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9" name="Line 589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0" name="Line 590"/>
              <p:cNvSpPr>
                <a:spLocks noChangeShapeType="1"/>
              </p:cNvSpPr>
              <p:nvPr/>
            </p:nvSpPr>
            <p:spPr bwMode="auto">
              <a:xfrm flipH="1">
                <a:off x="225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1" name="Line 591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2" name="Line 592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3" name="Line 593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4" name="Line 594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5" name="Line 595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6" name="Line 596"/>
              <p:cNvSpPr>
                <a:spLocks noChangeShapeType="1"/>
              </p:cNvSpPr>
              <p:nvPr/>
            </p:nvSpPr>
            <p:spPr bwMode="auto">
              <a:xfrm flipH="1">
                <a:off x="225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7" name="Line 597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8" name="Line 598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9" name="Line 599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0" name="Line 600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1" name="Line 601"/>
              <p:cNvSpPr>
                <a:spLocks noChangeShapeType="1"/>
              </p:cNvSpPr>
              <p:nvPr/>
            </p:nvSpPr>
            <p:spPr bwMode="auto">
              <a:xfrm flipH="1">
                <a:off x="224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2" name="Line 602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3" name="Line 603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4" name="Line 604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5" name="Line 605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6" name="Line 606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7" name="Group 607"/>
            <p:cNvGrpSpPr>
              <a:grpSpLocks/>
            </p:cNvGrpSpPr>
            <p:nvPr/>
          </p:nvGrpSpPr>
          <p:grpSpPr bwMode="auto">
            <a:xfrm>
              <a:off x="2012" y="3837"/>
              <a:ext cx="234" cy="1"/>
              <a:chOff x="2012" y="3837"/>
              <a:chExt cx="234" cy="1"/>
            </a:xfrm>
          </p:grpSpPr>
          <p:sp>
            <p:nvSpPr>
              <p:cNvPr id="3527" name="Line 608"/>
              <p:cNvSpPr>
                <a:spLocks noChangeShapeType="1"/>
              </p:cNvSpPr>
              <p:nvPr/>
            </p:nvSpPr>
            <p:spPr bwMode="auto">
              <a:xfrm flipH="1">
                <a:off x="224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8" name="Line 609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9" name="Line 610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0" name="Line 611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1" name="Line 612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2" name="Line 613"/>
              <p:cNvSpPr>
                <a:spLocks noChangeShapeType="1"/>
              </p:cNvSpPr>
              <p:nvPr/>
            </p:nvSpPr>
            <p:spPr bwMode="auto">
              <a:xfrm flipH="1">
                <a:off x="223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3" name="Line 614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4" name="Line 615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5" name="Line 616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6" name="Line 617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7" name="Line 618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8" name="Line 619"/>
              <p:cNvSpPr>
                <a:spLocks noChangeShapeType="1"/>
              </p:cNvSpPr>
              <p:nvPr/>
            </p:nvSpPr>
            <p:spPr bwMode="auto">
              <a:xfrm flipH="1">
                <a:off x="222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9" name="Line 620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0" name="Line 621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1" name="Line 622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2" name="Line 623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3" name="Line 624"/>
              <p:cNvSpPr>
                <a:spLocks noChangeShapeType="1"/>
              </p:cNvSpPr>
              <p:nvPr/>
            </p:nvSpPr>
            <p:spPr bwMode="auto">
              <a:xfrm flipH="1">
                <a:off x="222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4" name="Line 625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5" name="Line 626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6" name="Line 627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7" name="Line 628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8" name="Line 629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9" name="Line 630"/>
              <p:cNvSpPr>
                <a:spLocks noChangeShapeType="1"/>
              </p:cNvSpPr>
              <p:nvPr/>
            </p:nvSpPr>
            <p:spPr bwMode="auto">
              <a:xfrm flipH="1">
                <a:off x="221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0" name="Line 631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1" name="Line 632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2" name="Line 633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3" name="Line 634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4" name="Line 635"/>
              <p:cNvSpPr>
                <a:spLocks noChangeShapeType="1"/>
              </p:cNvSpPr>
              <p:nvPr/>
            </p:nvSpPr>
            <p:spPr bwMode="auto">
              <a:xfrm flipH="1">
                <a:off x="220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5" name="Line 636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6" name="Line 637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7" name="Line 638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8" name="Line 639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9" name="Line 640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0" name="Line 641"/>
              <p:cNvSpPr>
                <a:spLocks noChangeShapeType="1"/>
              </p:cNvSpPr>
              <p:nvPr/>
            </p:nvSpPr>
            <p:spPr bwMode="auto">
              <a:xfrm flipH="1">
                <a:off x="220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1" name="Line 642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2" name="Line 643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3" name="Line 644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4" name="Line 645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5" name="Line 646"/>
              <p:cNvSpPr>
                <a:spLocks noChangeShapeType="1"/>
              </p:cNvSpPr>
              <p:nvPr/>
            </p:nvSpPr>
            <p:spPr bwMode="auto">
              <a:xfrm flipH="1">
                <a:off x="219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6" name="Line 647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7" name="Line 648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8" name="Line 649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9" name="Line 650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0" name="Line 651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1" name="Line 652"/>
              <p:cNvSpPr>
                <a:spLocks noChangeShapeType="1"/>
              </p:cNvSpPr>
              <p:nvPr/>
            </p:nvSpPr>
            <p:spPr bwMode="auto">
              <a:xfrm flipH="1">
                <a:off x="218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2" name="Line 653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3" name="Line 654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4" name="Line 655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5" name="Line 656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6" name="Line 657"/>
              <p:cNvSpPr>
                <a:spLocks noChangeShapeType="1"/>
              </p:cNvSpPr>
              <p:nvPr/>
            </p:nvSpPr>
            <p:spPr bwMode="auto">
              <a:xfrm flipH="1">
                <a:off x="218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7" name="Line 658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8" name="Line 659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9" name="Line 660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0" name="Line 661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1" name="Line 662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2" name="Line 663"/>
              <p:cNvSpPr>
                <a:spLocks noChangeShapeType="1"/>
              </p:cNvSpPr>
              <p:nvPr/>
            </p:nvSpPr>
            <p:spPr bwMode="auto">
              <a:xfrm flipH="1">
                <a:off x="217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3" name="Line 664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4" name="Line 665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5" name="Line 666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6" name="Line 667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7" name="Line 668"/>
              <p:cNvSpPr>
                <a:spLocks noChangeShapeType="1"/>
              </p:cNvSpPr>
              <p:nvPr/>
            </p:nvSpPr>
            <p:spPr bwMode="auto">
              <a:xfrm flipH="1">
                <a:off x="217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8" name="Line 669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9" name="Line 670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0" name="Line 671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1" name="Line 672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2" name="Line 673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3" name="Line 674"/>
              <p:cNvSpPr>
                <a:spLocks noChangeShapeType="1"/>
              </p:cNvSpPr>
              <p:nvPr/>
            </p:nvSpPr>
            <p:spPr bwMode="auto">
              <a:xfrm flipH="1">
                <a:off x="216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4" name="Line 675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5" name="Line 676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6" name="Line 677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7" name="Line 678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8" name="Line 679"/>
              <p:cNvSpPr>
                <a:spLocks noChangeShapeType="1"/>
              </p:cNvSpPr>
              <p:nvPr/>
            </p:nvSpPr>
            <p:spPr bwMode="auto">
              <a:xfrm flipH="1">
                <a:off x="215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9" name="Line 680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0" name="Line 681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1" name="Line 682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2" name="Line 683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3" name="Line 684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4" name="Line 685"/>
              <p:cNvSpPr>
                <a:spLocks noChangeShapeType="1"/>
              </p:cNvSpPr>
              <p:nvPr/>
            </p:nvSpPr>
            <p:spPr bwMode="auto">
              <a:xfrm flipH="1">
                <a:off x="215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5" name="Line 686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6" name="Line 687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7" name="Line 688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8" name="Line 689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9" name="Line 690"/>
              <p:cNvSpPr>
                <a:spLocks noChangeShapeType="1"/>
              </p:cNvSpPr>
              <p:nvPr/>
            </p:nvSpPr>
            <p:spPr bwMode="auto">
              <a:xfrm flipH="1">
                <a:off x="214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0" name="Line 691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1" name="Line 692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2" name="Line 693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3" name="Line 694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4" name="Line 695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5" name="Line 696"/>
              <p:cNvSpPr>
                <a:spLocks noChangeShapeType="1"/>
              </p:cNvSpPr>
              <p:nvPr/>
            </p:nvSpPr>
            <p:spPr bwMode="auto">
              <a:xfrm flipH="1">
                <a:off x="213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6" name="Line 697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7" name="Line 698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8" name="Line 699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9" name="Line 700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0" name="Line 701"/>
              <p:cNvSpPr>
                <a:spLocks noChangeShapeType="1"/>
              </p:cNvSpPr>
              <p:nvPr/>
            </p:nvSpPr>
            <p:spPr bwMode="auto">
              <a:xfrm flipH="1">
                <a:off x="213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1" name="Line 702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2" name="Line 703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3" name="Line 704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4" name="Line 705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5" name="Line 706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6" name="Line 707"/>
              <p:cNvSpPr>
                <a:spLocks noChangeShapeType="1"/>
              </p:cNvSpPr>
              <p:nvPr/>
            </p:nvSpPr>
            <p:spPr bwMode="auto">
              <a:xfrm flipH="1">
                <a:off x="212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7" name="Line 708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8" name="Line 709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9" name="Line 710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0" name="Line 711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1" name="Line 712"/>
              <p:cNvSpPr>
                <a:spLocks noChangeShapeType="1"/>
              </p:cNvSpPr>
              <p:nvPr/>
            </p:nvSpPr>
            <p:spPr bwMode="auto">
              <a:xfrm flipH="1">
                <a:off x="211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2" name="Line 713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3" name="Line 714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4" name="Line 715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5" name="Line 716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6" name="Line 717"/>
              <p:cNvSpPr>
                <a:spLocks noChangeShapeType="1"/>
              </p:cNvSpPr>
              <p:nvPr/>
            </p:nvSpPr>
            <p:spPr bwMode="auto">
              <a:xfrm flipH="1">
                <a:off x="211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7" name="Line 718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8" name="Line 719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9" name="Line 720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0" name="Line 721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1" name="Line 722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2" name="Line 723"/>
              <p:cNvSpPr>
                <a:spLocks noChangeShapeType="1"/>
              </p:cNvSpPr>
              <p:nvPr/>
            </p:nvSpPr>
            <p:spPr bwMode="auto">
              <a:xfrm flipH="1">
                <a:off x="210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3" name="Line 724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4" name="Line 725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5" name="Line 726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6" name="Line 727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7" name="Line 728"/>
              <p:cNvSpPr>
                <a:spLocks noChangeShapeType="1"/>
              </p:cNvSpPr>
              <p:nvPr/>
            </p:nvSpPr>
            <p:spPr bwMode="auto">
              <a:xfrm flipH="1">
                <a:off x="210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8" name="Line 729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9" name="Line 730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0" name="Line 731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1" name="Line 732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2" name="Line 733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3" name="Line 734"/>
              <p:cNvSpPr>
                <a:spLocks noChangeShapeType="1"/>
              </p:cNvSpPr>
              <p:nvPr/>
            </p:nvSpPr>
            <p:spPr bwMode="auto">
              <a:xfrm flipH="1">
                <a:off x="209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4" name="Line 735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5" name="Line 736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6" name="Line 737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7" name="Line 738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8" name="Line 739"/>
              <p:cNvSpPr>
                <a:spLocks noChangeShapeType="1"/>
              </p:cNvSpPr>
              <p:nvPr/>
            </p:nvSpPr>
            <p:spPr bwMode="auto">
              <a:xfrm flipH="1">
                <a:off x="208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9" name="Line 740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0" name="Line 741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1" name="Line 742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2" name="Line 743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3" name="Line 744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4" name="Line 745"/>
              <p:cNvSpPr>
                <a:spLocks noChangeShapeType="1"/>
              </p:cNvSpPr>
              <p:nvPr/>
            </p:nvSpPr>
            <p:spPr bwMode="auto">
              <a:xfrm flipH="1">
                <a:off x="208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5" name="Line 746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6" name="Line 747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7" name="Line 748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8" name="Line 749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9" name="Line 750"/>
              <p:cNvSpPr>
                <a:spLocks noChangeShapeType="1"/>
              </p:cNvSpPr>
              <p:nvPr/>
            </p:nvSpPr>
            <p:spPr bwMode="auto">
              <a:xfrm flipH="1">
                <a:off x="207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0" name="Line 751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1" name="Line 752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2" name="Line 753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3" name="Line 754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4" name="Line 755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5" name="Line 756"/>
              <p:cNvSpPr>
                <a:spLocks noChangeShapeType="1"/>
              </p:cNvSpPr>
              <p:nvPr/>
            </p:nvSpPr>
            <p:spPr bwMode="auto">
              <a:xfrm flipH="1">
                <a:off x="206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6" name="Line 757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7" name="Line 758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8" name="Line 759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9" name="Line 760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0" name="Line 761"/>
              <p:cNvSpPr>
                <a:spLocks noChangeShapeType="1"/>
              </p:cNvSpPr>
              <p:nvPr/>
            </p:nvSpPr>
            <p:spPr bwMode="auto">
              <a:xfrm flipH="1">
                <a:off x="206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1" name="Line 762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2" name="Line 763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3" name="Line 764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4" name="Line 765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5" name="Line 766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6" name="Line 767"/>
              <p:cNvSpPr>
                <a:spLocks noChangeShapeType="1"/>
              </p:cNvSpPr>
              <p:nvPr/>
            </p:nvSpPr>
            <p:spPr bwMode="auto">
              <a:xfrm flipH="1">
                <a:off x="205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7" name="Line 768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8" name="Line 769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9" name="Line 770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0" name="Line 771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1" name="Line 772"/>
              <p:cNvSpPr>
                <a:spLocks noChangeShapeType="1"/>
              </p:cNvSpPr>
              <p:nvPr/>
            </p:nvSpPr>
            <p:spPr bwMode="auto">
              <a:xfrm flipH="1">
                <a:off x="205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2" name="Line 773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3" name="Line 774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4" name="Line 775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5" name="Line 776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6" name="Line 777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7" name="Line 778"/>
              <p:cNvSpPr>
                <a:spLocks noChangeShapeType="1"/>
              </p:cNvSpPr>
              <p:nvPr/>
            </p:nvSpPr>
            <p:spPr bwMode="auto">
              <a:xfrm flipH="1">
                <a:off x="204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8" name="Line 779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9" name="Line 780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0" name="Line 781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1" name="Line 782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2" name="Line 783"/>
              <p:cNvSpPr>
                <a:spLocks noChangeShapeType="1"/>
              </p:cNvSpPr>
              <p:nvPr/>
            </p:nvSpPr>
            <p:spPr bwMode="auto">
              <a:xfrm flipH="1">
                <a:off x="203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3" name="Line 784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4" name="Line 785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5" name="Line 786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6" name="Line 787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7" name="Line 788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8" name="Line 789"/>
              <p:cNvSpPr>
                <a:spLocks noChangeShapeType="1"/>
              </p:cNvSpPr>
              <p:nvPr/>
            </p:nvSpPr>
            <p:spPr bwMode="auto">
              <a:xfrm flipH="1">
                <a:off x="203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9" name="Line 790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0" name="Line 791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1" name="Line 792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2" name="Line 793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3" name="Line 794"/>
              <p:cNvSpPr>
                <a:spLocks noChangeShapeType="1"/>
              </p:cNvSpPr>
              <p:nvPr/>
            </p:nvSpPr>
            <p:spPr bwMode="auto">
              <a:xfrm flipH="1">
                <a:off x="202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4" name="Line 795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5" name="Line 796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6" name="Line 797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7" name="Line 798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8" name="Line 799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9" name="Line 800"/>
              <p:cNvSpPr>
                <a:spLocks noChangeShapeType="1"/>
              </p:cNvSpPr>
              <p:nvPr/>
            </p:nvSpPr>
            <p:spPr bwMode="auto">
              <a:xfrm flipH="1">
                <a:off x="201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0" name="Line 801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1" name="Line 802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2" name="Line 803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3" name="Line 804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4" name="Line 805"/>
              <p:cNvSpPr>
                <a:spLocks noChangeShapeType="1"/>
              </p:cNvSpPr>
              <p:nvPr/>
            </p:nvSpPr>
            <p:spPr bwMode="auto">
              <a:xfrm flipH="1">
                <a:off x="201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5" name="Line 806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6" name="Line 807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8" name="Group 808"/>
            <p:cNvGrpSpPr>
              <a:grpSpLocks/>
            </p:cNvGrpSpPr>
            <p:nvPr/>
          </p:nvGrpSpPr>
          <p:grpSpPr bwMode="auto">
            <a:xfrm>
              <a:off x="1149" y="1767"/>
              <a:ext cx="1504" cy="2071"/>
              <a:chOff x="1149" y="1767"/>
              <a:chExt cx="1504" cy="2071"/>
            </a:xfrm>
          </p:grpSpPr>
          <p:sp>
            <p:nvSpPr>
              <p:cNvPr id="3327" name="Line 809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8" name="Line 810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9" name="Line 811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0" name="Line 812"/>
              <p:cNvSpPr>
                <a:spLocks noChangeShapeType="1"/>
              </p:cNvSpPr>
              <p:nvPr/>
            </p:nvSpPr>
            <p:spPr bwMode="auto">
              <a:xfrm flipH="1">
                <a:off x="200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1" name="Line 813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2" name="Line 814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3" name="Line 815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4" name="Line 816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5" name="Line 817"/>
              <p:cNvSpPr>
                <a:spLocks noChangeShapeType="1"/>
              </p:cNvSpPr>
              <p:nvPr/>
            </p:nvSpPr>
            <p:spPr bwMode="auto">
              <a:xfrm flipH="1">
                <a:off x="199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6" name="Line 818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7" name="Line 819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8" name="Line 820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9" name="Line 821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0" name="Line 822"/>
              <p:cNvSpPr>
                <a:spLocks noChangeShapeType="1"/>
              </p:cNvSpPr>
              <p:nvPr/>
            </p:nvSpPr>
            <p:spPr bwMode="auto">
              <a:xfrm flipH="1">
                <a:off x="199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1" name="Line 823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2" name="Line 824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3" name="Line 825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4" name="Line 826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5" name="Line 827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6" name="Line 828"/>
              <p:cNvSpPr>
                <a:spLocks noChangeShapeType="1"/>
              </p:cNvSpPr>
              <p:nvPr/>
            </p:nvSpPr>
            <p:spPr bwMode="auto">
              <a:xfrm flipH="1">
                <a:off x="198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7" name="Line 829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8" name="Line 830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9" name="Line 831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0" name="Line 832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1" name="Line 833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2" name="Line 834"/>
              <p:cNvSpPr>
                <a:spLocks noChangeShapeType="1"/>
              </p:cNvSpPr>
              <p:nvPr/>
            </p:nvSpPr>
            <p:spPr bwMode="auto">
              <a:xfrm flipH="1">
                <a:off x="198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3" name="Line 835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4" name="Line 836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5" name="Line 837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6" name="Line 838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7" name="Line 839"/>
              <p:cNvSpPr>
                <a:spLocks noChangeShapeType="1"/>
              </p:cNvSpPr>
              <p:nvPr/>
            </p:nvSpPr>
            <p:spPr bwMode="auto">
              <a:xfrm flipH="1">
                <a:off x="197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8" name="Line 840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9" name="Line 841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0" name="Line 842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1" name="Line 843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2" name="Line 844"/>
              <p:cNvSpPr>
                <a:spLocks noChangeShapeType="1"/>
              </p:cNvSpPr>
              <p:nvPr/>
            </p:nvSpPr>
            <p:spPr bwMode="auto">
              <a:xfrm flipH="1">
                <a:off x="196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3" name="Line 845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4" name="Line 846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5" name="Line 847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6" name="Line 848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7" name="Line 849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8" name="Line 850"/>
              <p:cNvSpPr>
                <a:spLocks noChangeShapeType="1"/>
              </p:cNvSpPr>
              <p:nvPr/>
            </p:nvSpPr>
            <p:spPr bwMode="auto">
              <a:xfrm flipH="1">
                <a:off x="196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9" name="Line 851"/>
              <p:cNvSpPr>
                <a:spLocks noChangeShapeType="1"/>
              </p:cNvSpPr>
              <p:nvPr/>
            </p:nvSpPr>
            <p:spPr bwMode="auto">
              <a:xfrm>
                <a:off x="196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0" name="Line 852"/>
              <p:cNvSpPr>
                <a:spLocks noChangeShapeType="1"/>
              </p:cNvSpPr>
              <p:nvPr/>
            </p:nvSpPr>
            <p:spPr bwMode="auto">
              <a:xfrm flipH="1">
                <a:off x="1149" y="2748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1" name="Line 853"/>
              <p:cNvSpPr>
                <a:spLocks noChangeShapeType="1"/>
              </p:cNvSpPr>
              <p:nvPr/>
            </p:nvSpPr>
            <p:spPr bwMode="auto">
              <a:xfrm flipV="1">
                <a:off x="1149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2" name="Line 854"/>
              <p:cNvSpPr>
                <a:spLocks noChangeShapeType="1"/>
              </p:cNvSpPr>
              <p:nvPr/>
            </p:nvSpPr>
            <p:spPr bwMode="auto">
              <a:xfrm flipV="1">
                <a:off x="127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3" name="Line 855"/>
              <p:cNvSpPr>
                <a:spLocks noChangeShapeType="1"/>
              </p:cNvSpPr>
              <p:nvPr/>
            </p:nvSpPr>
            <p:spPr bwMode="auto">
              <a:xfrm flipV="1">
                <a:off x="1396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4" name="Line 856"/>
              <p:cNvSpPr>
                <a:spLocks noChangeShapeType="1"/>
              </p:cNvSpPr>
              <p:nvPr/>
            </p:nvSpPr>
            <p:spPr bwMode="auto">
              <a:xfrm flipV="1">
                <a:off x="1523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5" name="Line 857"/>
              <p:cNvSpPr>
                <a:spLocks noChangeShapeType="1"/>
              </p:cNvSpPr>
              <p:nvPr/>
            </p:nvSpPr>
            <p:spPr bwMode="auto">
              <a:xfrm flipV="1">
                <a:off x="165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6" name="Line 858"/>
              <p:cNvSpPr>
                <a:spLocks noChangeShapeType="1"/>
              </p:cNvSpPr>
              <p:nvPr/>
            </p:nvSpPr>
            <p:spPr bwMode="auto">
              <a:xfrm flipV="1">
                <a:off x="177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7" name="Line 859"/>
              <p:cNvSpPr>
                <a:spLocks noChangeShapeType="1"/>
              </p:cNvSpPr>
              <p:nvPr/>
            </p:nvSpPr>
            <p:spPr bwMode="auto">
              <a:xfrm flipV="1">
                <a:off x="1897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8" name="Line 860"/>
              <p:cNvSpPr>
                <a:spLocks noChangeShapeType="1"/>
              </p:cNvSpPr>
              <p:nvPr/>
            </p:nvSpPr>
            <p:spPr bwMode="auto">
              <a:xfrm flipV="1">
                <a:off x="2024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9" name="Line 861"/>
              <p:cNvSpPr>
                <a:spLocks noChangeShapeType="1"/>
              </p:cNvSpPr>
              <p:nvPr/>
            </p:nvSpPr>
            <p:spPr bwMode="auto">
              <a:xfrm flipV="1">
                <a:off x="215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0" name="Line 862"/>
              <p:cNvSpPr>
                <a:spLocks noChangeShapeType="1"/>
              </p:cNvSpPr>
              <p:nvPr/>
            </p:nvSpPr>
            <p:spPr bwMode="auto">
              <a:xfrm flipV="1">
                <a:off x="227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1" name="Line 863"/>
              <p:cNvSpPr>
                <a:spLocks noChangeShapeType="1"/>
              </p:cNvSpPr>
              <p:nvPr/>
            </p:nvSpPr>
            <p:spPr bwMode="auto">
              <a:xfrm flipV="1">
                <a:off x="239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2" name="Line 864"/>
              <p:cNvSpPr>
                <a:spLocks noChangeShapeType="1"/>
              </p:cNvSpPr>
              <p:nvPr/>
            </p:nvSpPr>
            <p:spPr bwMode="auto">
              <a:xfrm flipV="1">
                <a:off x="2525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3" name="Line 865"/>
              <p:cNvSpPr>
                <a:spLocks noChangeShapeType="1"/>
              </p:cNvSpPr>
              <p:nvPr/>
            </p:nvSpPr>
            <p:spPr bwMode="auto">
              <a:xfrm flipV="1">
                <a:off x="2652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4" name="Rectangle 866"/>
              <p:cNvSpPr>
                <a:spLocks noChangeArrowheads="1"/>
              </p:cNvSpPr>
              <p:nvPr/>
            </p:nvSpPr>
            <p:spPr bwMode="auto">
              <a:xfrm>
                <a:off x="1149" y="2741"/>
                <a:ext cx="1503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5" name="Line 867"/>
              <p:cNvSpPr>
                <a:spLocks noChangeShapeType="1"/>
              </p:cNvSpPr>
              <p:nvPr/>
            </p:nvSpPr>
            <p:spPr bwMode="auto">
              <a:xfrm flipV="1">
                <a:off x="1149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6" name="Line 868"/>
              <p:cNvSpPr>
                <a:spLocks noChangeShapeType="1"/>
              </p:cNvSpPr>
              <p:nvPr/>
            </p:nvSpPr>
            <p:spPr bwMode="auto">
              <a:xfrm flipV="1">
                <a:off x="127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7" name="Line 869"/>
              <p:cNvSpPr>
                <a:spLocks noChangeShapeType="1"/>
              </p:cNvSpPr>
              <p:nvPr/>
            </p:nvSpPr>
            <p:spPr bwMode="auto">
              <a:xfrm flipV="1">
                <a:off x="1396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8" name="Line 870"/>
              <p:cNvSpPr>
                <a:spLocks noChangeShapeType="1"/>
              </p:cNvSpPr>
              <p:nvPr/>
            </p:nvSpPr>
            <p:spPr bwMode="auto">
              <a:xfrm flipV="1">
                <a:off x="1523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9" name="Line 871"/>
              <p:cNvSpPr>
                <a:spLocks noChangeShapeType="1"/>
              </p:cNvSpPr>
              <p:nvPr/>
            </p:nvSpPr>
            <p:spPr bwMode="auto">
              <a:xfrm flipV="1">
                <a:off x="165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0" name="Line 872"/>
              <p:cNvSpPr>
                <a:spLocks noChangeShapeType="1"/>
              </p:cNvSpPr>
              <p:nvPr/>
            </p:nvSpPr>
            <p:spPr bwMode="auto">
              <a:xfrm flipV="1">
                <a:off x="177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1" name="Line 873"/>
              <p:cNvSpPr>
                <a:spLocks noChangeShapeType="1"/>
              </p:cNvSpPr>
              <p:nvPr/>
            </p:nvSpPr>
            <p:spPr bwMode="auto">
              <a:xfrm flipV="1">
                <a:off x="1897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2" name="Line 874"/>
              <p:cNvSpPr>
                <a:spLocks noChangeShapeType="1"/>
              </p:cNvSpPr>
              <p:nvPr/>
            </p:nvSpPr>
            <p:spPr bwMode="auto">
              <a:xfrm flipV="1">
                <a:off x="2024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3" name="Line 875"/>
              <p:cNvSpPr>
                <a:spLocks noChangeShapeType="1"/>
              </p:cNvSpPr>
              <p:nvPr/>
            </p:nvSpPr>
            <p:spPr bwMode="auto">
              <a:xfrm flipV="1">
                <a:off x="215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4" name="Line 876"/>
              <p:cNvSpPr>
                <a:spLocks noChangeShapeType="1"/>
              </p:cNvSpPr>
              <p:nvPr/>
            </p:nvSpPr>
            <p:spPr bwMode="auto">
              <a:xfrm flipV="1">
                <a:off x="227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5" name="Line 877"/>
              <p:cNvSpPr>
                <a:spLocks noChangeShapeType="1"/>
              </p:cNvSpPr>
              <p:nvPr/>
            </p:nvSpPr>
            <p:spPr bwMode="auto">
              <a:xfrm flipV="1">
                <a:off x="239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6" name="Line 878"/>
              <p:cNvSpPr>
                <a:spLocks noChangeShapeType="1"/>
              </p:cNvSpPr>
              <p:nvPr/>
            </p:nvSpPr>
            <p:spPr bwMode="auto">
              <a:xfrm flipV="1">
                <a:off x="2525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7" name="Line 879"/>
              <p:cNvSpPr>
                <a:spLocks noChangeShapeType="1"/>
              </p:cNvSpPr>
              <p:nvPr/>
            </p:nvSpPr>
            <p:spPr bwMode="auto">
              <a:xfrm flipV="1">
                <a:off x="2652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8" name="Line 880"/>
              <p:cNvSpPr>
                <a:spLocks noChangeShapeType="1"/>
              </p:cNvSpPr>
              <p:nvPr/>
            </p:nvSpPr>
            <p:spPr bwMode="auto">
              <a:xfrm>
                <a:off x="1714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9" name="Line 881"/>
              <p:cNvSpPr>
                <a:spLocks noChangeShapeType="1"/>
              </p:cNvSpPr>
              <p:nvPr/>
            </p:nvSpPr>
            <p:spPr bwMode="auto">
              <a:xfrm>
                <a:off x="1714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0" name="Line 882"/>
              <p:cNvSpPr>
                <a:spLocks noChangeShapeType="1"/>
              </p:cNvSpPr>
              <p:nvPr/>
            </p:nvSpPr>
            <p:spPr bwMode="auto">
              <a:xfrm flipV="1">
                <a:off x="1714" y="272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1" name="Line 883"/>
              <p:cNvSpPr>
                <a:spLocks noChangeShapeType="1"/>
              </p:cNvSpPr>
              <p:nvPr/>
            </p:nvSpPr>
            <p:spPr bwMode="auto">
              <a:xfrm flipV="1">
                <a:off x="1720" y="2707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2" name="Line 884"/>
              <p:cNvSpPr>
                <a:spLocks noChangeShapeType="1"/>
              </p:cNvSpPr>
              <p:nvPr/>
            </p:nvSpPr>
            <p:spPr bwMode="auto">
              <a:xfrm flipV="1">
                <a:off x="1720" y="27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3" name="Line 885"/>
              <p:cNvSpPr>
                <a:spLocks noChangeShapeType="1"/>
              </p:cNvSpPr>
              <p:nvPr/>
            </p:nvSpPr>
            <p:spPr bwMode="auto">
              <a:xfrm flipV="1">
                <a:off x="1720" y="2660"/>
                <a:ext cx="6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4" name="Line 886"/>
              <p:cNvSpPr>
                <a:spLocks noChangeShapeType="1"/>
              </p:cNvSpPr>
              <p:nvPr/>
            </p:nvSpPr>
            <p:spPr bwMode="auto">
              <a:xfrm flipV="1">
                <a:off x="1726" y="2620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5" name="Line 887"/>
              <p:cNvSpPr>
                <a:spLocks noChangeShapeType="1"/>
              </p:cNvSpPr>
              <p:nvPr/>
            </p:nvSpPr>
            <p:spPr bwMode="auto">
              <a:xfrm flipV="1">
                <a:off x="1726" y="2559"/>
                <a:ext cx="1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6" name="Line 888"/>
              <p:cNvSpPr>
                <a:spLocks noChangeShapeType="1"/>
              </p:cNvSpPr>
              <p:nvPr/>
            </p:nvSpPr>
            <p:spPr bwMode="auto">
              <a:xfrm flipV="1">
                <a:off x="1726" y="2396"/>
                <a:ext cx="7" cy="1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7" name="Line 889"/>
              <p:cNvSpPr>
                <a:spLocks noChangeShapeType="1"/>
              </p:cNvSpPr>
              <p:nvPr/>
            </p:nvSpPr>
            <p:spPr bwMode="auto">
              <a:xfrm flipV="1">
                <a:off x="1733" y="2200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8" name="Line 890"/>
              <p:cNvSpPr>
                <a:spLocks noChangeShapeType="1"/>
              </p:cNvSpPr>
              <p:nvPr/>
            </p:nvSpPr>
            <p:spPr bwMode="auto">
              <a:xfrm>
                <a:off x="1733" y="2200"/>
                <a:ext cx="1" cy="1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9" name="Line 891"/>
              <p:cNvSpPr>
                <a:spLocks noChangeShapeType="1"/>
              </p:cNvSpPr>
              <p:nvPr/>
            </p:nvSpPr>
            <p:spPr bwMode="auto">
              <a:xfrm>
                <a:off x="1733" y="2356"/>
                <a:ext cx="6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0" name="Line 892"/>
              <p:cNvSpPr>
                <a:spLocks noChangeShapeType="1"/>
              </p:cNvSpPr>
              <p:nvPr/>
            </p:nvSpPr>
            <p:spPr bwMode="auto">
              <a:xfrm>
                <a:off x="1739" y="2525"/>
                <a:ext cx="1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1" name="Line 893"/>
              <p:cNvSpPr>
                <a:spLocks noChangeShapeType="1"/>
              </p:cNvSpPr>
              <p:nvPr/>
            </p:nvSpPr>
            <p:spPr bwMode="auto">
              <a:xfrm>
                <a:off x="1739" y="2620"/>
                <a:ext cx="1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2" name="Line 894"/>
              <p:cNvSpPr>
                <a:spLocks noChangeShapeType="1"/>
              </p:cNvSpPr>
              <p:nvPr/>
            </p:nvSpPr>
            <p:spPr bwMode="auto">
              <a:xfrm>
                <a:off x="1739" y="2667"/>
                <a:ext cx="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3" name="Line 895"/>
              <p:cNvSpPr>
                <a:spLocks noChangeShapeType="1"/>
              </p:cNvSpPr>
              <p:nvPr/>
            </p:nvSpPr>
            <p:spPr bwMode="auto">
              <a:xfrm>
                <a:off x="1745" y="269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4" name="Line 896"/>
              <p:cNvSpPr>
                <a:spLocks noChangeShapeType="1"/>
              </p:cNvSpPr>
              <p:nvPr/>
            </p:nvSpPr>
            <p:spPr bwMode="auto">
              <a:xfrm>
                <a:off x="1745" y="2707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5" name="Line 897"/>
              <p:cNvSpPr>
                <a:spLocks noChangeShapeType="1"/>
              </p:cNvSpPr>
              <p:nvPr/>
            </p:nvSpPr>
            <p:spPr bwMode="auto">
              <a:xfrm>
                <a:off x="1745" y="272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6" name="Line 898"/>
              <p:cNvSpPr>
                <a:spLocks noChangeShapeType="1"/>
              </p:cNvSpPr>
              <p:nvPr/>
            </p:nvSpPr>
            <p:spPr bwMode="auto">
              <a:xfrm>
                <a:off x="1752" y="272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7" name="Line 899"/>
              <p:cNvSpPr>
                <a:spLocks noChangeShapeType="1"/>
              </p:cNvSpPr>
              <p:nvPr/>
            </p:nvSpPr>
            <p:spPr bwMode="auto">
              <a:xfrm>
                <a:off x="1752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8" name="Line 900"/>
              <p:cNvSpPr>
                <a:spLocks noChangeShapeType="1"/>
              </p:cNvSpPr>
              <p:nvPr/>
            </p:nvSpPr>
            <p:spPr bwMode="auto">
              <a:xfrm>
                <a:off x="1752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9" name="Line 901"/>
              <p:cNvSpPr>
                <a:spLocks noChangeShapeType="1"/>
              </p:cNvSpPr>
              <p:nvPr/>
            </p:nvSpPr>
            <p:spPr bwMode="auto">
              <a:xfrm>
                <a:off x="175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0" name="Line 902"/>
              <p:cNvSpPr>
                <a:spLocks noChangeShapeType="1"/>
              </p:cNvSpPr>
              <p:nvPr/>
            </p:nvSpPr>
            <p:spPr bwMode="auto">
              <a:xfrm>
                <a:off x="175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1" name="Line 903"/>
              <p:cNvSpPr>
                <a:spLocks noChangeShapeType="1"/>
              </p:cNvSpPr>
              <p:nvPr/>
            </p:nvSpPr>
            <p:spPr bwMode="auto">
              <a:xfrm>
                <a:off x="1758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2" name="Line 904"/>
              <p:cNvSpPr>
                <a:spLocks noChangeShapeType="1"/>
              </p:cNvSpPr>
              <p:nvPr/>
            </p:nvSpPr>
            <p:spPr bwMode="auto">
              <a:xfrm>
                <a:off x="176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3" name="Line 905"/>
              <p:cNvSpPr>
                <a:spLocks noChangeShapeType="1"/>
              </p:cNvSpPr>
              <p:nvPr/>
            </p:nvSpPr>
            <p:spPr bwMode="auto">
              <a:xfrm>
                <a:off x="176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4" name="Line 906"/>
              <p:cNvSpPr>
                <a:spLocks noChangeShapeType="1"/>
              </p:cNvSpPr>
              <p:nvPr/>
            </p:nvSpPr>
            <p:spPr bwMode="auto">
              <a:xfrm>
                <a:off x="1764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5" name="Line 907"/>
              <p:cNvSpPr>
                <a:spLocks noChangeShapeType="1"/>
              </p:cNvSpPr>
              <p:nvPr/>
            </p:nvSpPr>
            <p:spPr bwMode="auto">
              <a:xfrm>
                <a:off x="1771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6" name="Line 908"/>
              <p:cNvSpPr>
                <a:spLocks noChangeShapeType="1"/>
              </p:cNvSpPr>
              <p:nvPr/>
            </p:nvSpPr>
            <p:spPr bwMode="auto">
              <a:xfrm>
                <a:off x="1771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7" name="Line 909"/>
              <p:cNvSpPr>
                <a:spLocks noChangeShapeType="1"/>
              </p:cNvSpPr>
              <p:nvPr/>
            </p:nvSpPr>
            <p:spPr bwMode="auto">
              <a:xfrm>
                <a:off x="1771" y="274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8" name="Line 910"/>
              <p:cNvSpPr>
                <a:spLocks noChangeShapeType="1"/>
              </p:cNvSpPr>
              <p:nvPr/>
            </p:nvSpPr>
            <p:spPr bwMode="auto">
              <a:xfrm flipV="1">
                <a:off x="1777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9" name="Line 911"/>
              <p:cNvSpPr>
                <a:spLocks noChangeShapeType="1"/>
              </p:cNvSpPr>
              <p:nvPr/>
            </p:nvSpPr>
            <p:spPr bwMode="auto">
              <a:xfrm>
                <a:off x="1777" y="273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0" name="Line 912"/>
              <p:cNvSpPr>
                <a:spLocks noChangeShapeType="1"/>
              </p:cNvSpPr>
              <p:nvPr/>
            </p:nvSpPr>
            <p:spPr bwMode="auto">
              <a:xfrm>
                <a:off x="1783" y="27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1" name="Line 913"/>
              <p:cNvSpPr>
                <a:spLocks noChangeShapeType="1"/>
              </p:cNvSpPr>
              <p:nvPr/>
            </p:nvSpPr>
            <p:spPr bwMode="auto">
              <a:xfrm flipV="1">
                <a:off x="1783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2" name="Line 914"/>
              <p:cNvSpPr>
                <a:spLocks noChangeShapeType="1"/>
              </p:cNvSpPr>
              <p:nvPr/>
            </p:nvSpPr>
            <p:spPr bwMode="auto">
              <a:xfrm>
                <a:off x="1783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3" name="Line 915"/>
              <p:cNvSpPr>
                <a:spLocks noChangeShapeType="1"/>
              </p:cNvSpPr>
              <p:nvPr/>
            </p:nvSpPr>
            <p:spPr bwMode="auto">
              <a:xfrm>
                <a:off x="1790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4" name="Line 916"/>
              <p:cNvSpPr>
                <a:spLocks noChangeShapeType="1"/>
              </p:cNvSpPr>
              <p:nvPr/>
            </p:nvSpPr>
            <p:spPr bwMode="auto">
              <a:xfrm>
                <a:off x="1790" y="27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5" name="Line 917"/>
              <p:cNvSpPr>
                <a:spLocks noChangeShapeType="1"/>
              </p:cNvSpPr>
              <p:nvPr/>
            </p:nvSpPr>
            <p:spPr bwMode="auto">
              <a:xfrm flipV="1">
                <a:off x="1790" y="273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6" name="Line 918"/>
              <p:cNvSpPr>
                <a:spLocks noChangeShapeType="1"/>
              </p:cNvSpPr>
              <p:nvPr/>
            </p:nvSpPr>
            <p:spPr bwMode="auto">
              <a:xfrm>
                <a:off x="1796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7" name="Line 919"/>
              <p:cNvSpPr>
                <a:spLocks noChangeShapeType="1"/>
              </p:cNvSpPr>
              <p:nvPr/>
            </p:nvSpPr>
            <p:spPr bwMode="auto">
              <a:xfrm>
                <a:off x="1796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8" name="Line 920"/>
              <p:cNvSpPr>
                <a:spLocks noChangeShapeType="1"/>
              </p:cNvSpPr>
              <p:nvPr/>
            </p:nvSpPr>
            <p:spPr bwMode="auto">
              <a:xfrm>
                <a:off x="1796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9" name="Line 921"/>
              <p:cNvSpPr>
                <a:spLocks noChangeShapeType="1"/>
              </p:cNvSpPr>
              <p:nvPr/>
            </p:nvSpPr>
            <p:spPr bwMode="auto">
              <a:xfrm>
                <a:off x="1802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0" name="Line 922"/>
              <p:cNvSpPr>
                <a:spLocks noChangeShapeType="1"/>
              </p:cNvSpPr>
              <p:nvPr/>
            </p:nvSpPr>
            <p:spPr bwMode="auto">
              <a:xfrm>
                <a:off x="1802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1" name="Line 923"/>
              <p:cNvSpPr>
                <a:spLocks noChangeShapeType="1"/>
              </p:cNvSpPr>
              <p:nvPr/>
            </p:nvSpPr>
            <p:spPr bwMode="auto">
              <a:xfrm>
                <a:off x="1802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2" name="Line 924"/>
              <p:cNvSpPr>
                <a:spLocks noChangeShapeType="1"/>
              </p:cNvSpPr>
              <p:nvPr/>
            </p:nvSpPr>
            <p:spPr bwMode="auto">
              <a:xfrm>
                <a:off x="1809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3" name="Line 925"/>
              <p:cNvSpPr>
                <a:spLocks noChangeShapeType="1"/>
              </p:cNvSpPr>
              <p:nvPr/>
            </p:nvSpPr>
            <p:spPr bwMode="auto">
              <a:xfrm>
                <a:off x="1809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4" name="Line 926"/>
              <p:cNvSpPr>
                <a:spLocks noChangeShapeType="1"/>
              </p:cNvSpPr>
              <p:nvPr/>
            </p:nvSpPr>
            <p:spPr bwMode="auto">
              <a:xfrm>
                <a:off x="1809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5" name="Line 927"/>
              <p:cNvSpPr>
                <a:spLocks noChangeShapeType="1"/>
              </p:cNvSpPr>
              <p:nvPr/>
            </p:nvSpPr>
            <p:spPr bwMode="auto">
              <a:xfrm>
                <a:off x="1815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6" name="Line 928"/>
              <p:cNvSpPr>
                <a:spLocks noChangeShapeType="1"/>
              </p:cNvSpPr>
              <p:nvPr/>
            </p:nvSpPr>
            <p:spPr bwMode="auto">
              <a:xfrm>
                <a:off x="1815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7" name="Line 929"/>
              <p:cNvSpPr>
                <a:spLocks noChangeShapeType="1"/>
              </p:cNvSpPr>
              <p:nvPr/>
            </p:nvSpPr>
            <p:spPr bwMode="auto">
              <a:xfrm>
                <a:off x="1815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8" name="Line 930"/>
              <p:cNvSpPr>
                <a:spLocks noChangeShapeType="1"/>
              </p:cNvSpPr>
              <p:nvPr/>
            </p:nvSpPr>
            <p:spPr bwMode="auto">
              <a:xfrm>
                <a:off x="1821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9" name="Line 931"/>
              <p:cNvSpPr>
                <a:spLocks noChangeShapeType="1"/>
              </p:cNvSpPr>
              <p:nvPr/>
            </p:nvSpPr>
            <p:spPr bwMode="auto">
              <a:xfrm>
                <a:off x="1821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0" name="Line 932"/>
              <p:cNvSpPr>
                <a:spLocks noChangeShapeType="1"/>
              </p:cNvSpPr>
              <p:nvPr/>
            </p:nvSpPr>
            <p:spPr bwMode="auto">
              <a:xfrm>
                <a:off x="1821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1" name="Line 933"/>
              <p:cNvSpPr>
                <a:spLocks noChangeShapeType="1"/>
              </p:cNvSpPr>
              <p:nvPr/>
            </p:nvSpPr>
            <p:spPr bwMode="auto">
              <a:xfrm>
                <a:off x="182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2" name="Line 934"/>
              <p:cNvSpPr>
                <a:spLocks noChangeShapeType="1"/>
              </p:cNvSpPr>
              <p:nvPr/>
            </p:nvSpPr>
            <p:spPr bwMode="auto">
              <a:xfrm>
                <a:off x="182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3" name="Line 935"/>
              <p:cNvSpPr>
                <a:spLocks noChangeShapeType="1"/>
              </p:cNvSpPr>
              <p:nvPr/>
            </p:nvSpPr>
            <p:spPr bwMode="auto">
              <a:xfrm>
                <a:off x="1828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4" name="Line 936"/>
              <p:cNvSpPr>
                <a:spLocks noChangeShapeType="1"/>
              </p:cNvSpPr>
              <p:nvPr/>
            </p:nvSpPr>
            <p:spPr bwMode="auto">
              <a:xfrm>
                <a:off x="183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5" name="Line 937"/>
              <p:cNvSpPr>
                <a:spLocks noChangeShapeType="1"/>
              </p:cNvSpPr>
              <p:nvPr/>
            </p:nvSpPr>
            <p:spPr bwMode="auto">
              <a:xfrm>
                <a:off x="183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6" name="Line 938"/>
              <p:cNvSpPr>
                <a:spLocks noChangeShapeType="1"/>
              </p:cNvSpPr>
              <p:nvPr/>
            </p:nvSpPr>
            <p:spPr bwMode="auto">
              <a:xfrm>
                <a:off x="1834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7" name="Line 939"/>
              <p:cNvSpPr>
                <a:spLocks noChangeShapeType="1"/>
              </p:cNvSpPr>
              <p:nvPr/>
            </p:nvSpPr>
            <p:spPr bwMode="auto">
              <a:xfrm>
                <a:off x="1840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8" name="Line 940"/>
              <p:cNvSpPr>
                <a:spLocks noChangeShapeType="1"/>
              </p:cNvSpPr>
              <p:nvPr/>
            </p:nvSpPr>
            <p:spPr bwMode="auto">
              <a:xfrm>
                <a:off x="1840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9" name="Line 941"/>
              <p:cNvSpPr>
                <a:spLocks noChangeShapeType="1"/>
              </p:cNvSpPr>
              <p:nvPr/>
            </p:nvSpPr>
            <p:spPr bwMode="auto">
              <a:xfrm>
                <a:off x="1840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0" name="Line 942"/>
              <p:cNvSpPr>
                <a:spLocks noChangeShapeType="1"/>
              </p:cNvSpPr>
              <p:nvPr/>
            </p:nvSpPr>
            <p:spPr bwMode="auto">
              <a:xfrm>
                <a:off x="1847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1" name="Line 943"/>
              <p:cNvSpPr>
                <a:spLocks noChangeShapeType="1"/>
              </p:cNvSpPr>
              <p:nvPr/>
            </p:nvSpPr>
            <p:spPr bwMode="auto">
              <a:xfrm>
                <a:off x="1847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2" name="Line 944"/>
              <p:cNvSpPr>
                <a:spLocks noChangeShapeType="1"/>
              </p:cNvSpPr>
              <p:nvPr/>
            </p:nvSpPr>
            <p:spPr bwMode="auto">
              <a:xfrm flipV="1">
                <a:off x="1847" y="2728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3" name="Line 945"/>
              <p:cNvSpPr>
                <a:spLocks noChangeShapeType="1"/>
              </p:cNvSpPr>
              <p:nvPr/>
            </p:nvSpPr>
            <p:spPr bwMode="auto">
              <a:xfrm>
                <a:off x="1853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4" name="Line 946"/>
              <p:cNvSpPr>
                <a:spLocks noChangeShapeType="1"/>
              </p:cNvSpPr>
              <p:nvPr/>
            </p:nvSpPr>
            <p:spPr bwMode="auto">
              <a:xfrm>
                <a:off x="1853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5" name="Line 947"/>
              <p:cNvSpPr>
                <a:spLocks noChangeShapeType="1"/>
              </p:cNvSpPr>
              <p:nvPr/>
            </p:nvSpPr>
            <p:spPr bwMode="auto">
              <a:xfrm>
                <a:off x="1853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6" name="Line 948"/>
              <p:cNvSpPr>
                <a:spLocks noChangeShapeType="1"/>
              </p:cNvSpPr>
              <p:nvPr/>
            </p:nvSpPr>
            <p:spPr bwMode="auto">
              <a:xfrm flipV="1">
                <a:off x="1859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7" name="Line 949"/>
              <p:cNvSpPr>
                <a:spLocks noChangeShapeType="1"/>
              </p:cNvSpPr>
              <p:nvPr/>
            </p:nvSpPr>
            <p:spPr bwMode="auto">
              <a:xfrm>
                <a:off x="1859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8" name="Line 950"/>
              <p:cNvSpPr>
                <a:spLocks noChangeShapeType="1"/>
              </p:cNvSpPr>
              <p:nvPr/>
            </p:nvSpPr>
            <p:spPr bwMode="auto">
              <a:xfrm>
                <a:off x="1859" y="272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9" name="Line 951"/>
              <p:cNvSpPr>
                <a:spLocks noChangeShapeType="1"/>
              </p:cNvSpPr>
              <p:nvPr/>
            </p:nvSpPr>
            <p:spPr bwMode="auto">
              <a:xfrm>
                <a:off x="1866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0" name="Line 952"/>
              <p:cNvSpPr>
                <a:spLocks noChangeShapeType="1"/>
              </p:cNvSpPr>
              <p:nvPr/>
            </p:nvSpPr>
            <p:spPr bwMode="auto">
              <a:xfrm flipV="1">
                <a:off x="1866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1" name="Line 953"/>
              <p:cNvSpPr>
                <a:spLocks noChangeShapeType="1"/>
              </p:cNvSpPr>
              <p:nvPr/>
            </p:nvSpPr>
            <p:spPr bwMode="auto">
              <a:xfrm>
                <a:off x="1866" y="272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2" name="Line 954"/>
              <p:cNvSpPr>
                <a:spLocks noChangeShapeType="1"/>
              </p:cNvSpPr>
              <p:nvPr/>
            </p:nvSpPr>
            <p:spPr bwMode="auto">
              <a:xfrm>
                <a:off x="1872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3" name="Line 955"/>
              <p:cNvSpPr>
                <a:spLocks noChangeShapeType="1"/>
              </p:cNvSpPr>
              <p:nvPr/>
            </p:nvSpPr>
            <p:spPr bwMode="auto">
              <a:xfrm>
                <a:off x="1872" y="272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4" name="Line 956"/>
              <p:cNvSpPr>
                <a:spLocks noChangeShapeType="1"/>
              </p:cNvSpPr>
              <p:nvPr/>
            </p:nvSpPr>
            <p:spPr bwMode="auto">
              <a:xfrm>
                <a:off x="1878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5" name="Line 957"/>
              <p:cNvSpPr>
                <a:spLocks noChangeShapeType="1"/>
              </p:cNvSpPr>
              <p:nvPr/>
            </p:nvSpPr>
            <p:spPr bwMode="auto">
              <a:xfrm>
                <a:off x="1878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6" name="Line 958"/>
              <p:cNvSpPr>
                <a:spLocks noChangeShapeType="1"/>
              </p:cNvSpPr>
              <p:nvPr/>
            </p:nvSpPr>
            <p:spPr bwMode="auto">
              <a:xfrm flipV="1">
                <a:off x="1878" y="2714"/>
                <a:ext cx="7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7" name="Line 959"/>
              <p:cNvSpPr>
                <a:spLocks noChangeShapeType="1"/>
              </p:cNvSpPr>
              <p:nvPr/>
            </p:nvSpPr>
            <p:spPr bwMode="auto">
              <a:xfrm flipV="1">
                <a:off x="1885" y="270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8" name="Line 960"/>
              <p:cNvSpPr>
                <a:spLocks noChangeShapeType="1"/>
              </p:cNvSpPr>
              <p:nvPr/>
            </p:nvSpPr>
            <p:spPr bwMode="auto">
              <a:xfrm flipV="1">
                <a:off x="1885" y="27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9" name="Line 961"/>
              <p:cNvSpPr>
                <a:spLocks noChangeShapeType="1"/>
              </p:cNvSpPr>
              <p:nvPr/>
            </p:nvSpPr>
            <p:spPr bwMode="auto">
              <a:xfrm flipV="1">
                <a:off x="1885" y="2660"/>
                <a:ext cx="6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0" name="Line 962"/>
              <p:cNvSpPr>
                <a:spLocks noChangeShapeType="1"/>
              </p:cNvSpPr>
              <p:nvPr/>
            </p:nvSpPr>
            <p:spPr bwMode="auto">
              <a:xfrm flipV="1">
                <a:off x="1891" y="2606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1" name="Line 963"/>
              <p:cNvSpPr>
                <a:spLocks noChangeShapeType="1"/>
              </p:cNvSpPr>
              <p:nvPr/>
            </p:nvSpPr>
            <p:spPr bwMode="auto">
              <a:xfrm flipV="1">
                <a:off x="1891" y="2532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2" name="Line 964"/>
              <p:cNvSpPr>
                <a:spLocks noChangeShapeType="1"/>
              </p:cNvSpPr>
              <p:nvPr/>
            </p:nvSpPr>
            <p:spPr bwMode="auto">
              <a:xfrm flipV="1">
                <a:off x="1891" y="2437"/>
                <a:ext cx="6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3" name="Line 965"/>
              <p:cNvSpPr>
                <a:spLocks noChangeShapeType="1"/>
              </p:cNvSpPr>
              <p:nvPr/>
            </p:nvSpPr>
            <p:spPr bwMode="auto">
              <a:xfrm flipV="1">
                <a:off x="1897" y="2274"/>
                <a:ext cx="1" cy="1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4" name="Line 966"/>
              <p:cNvSpPr>
                <a:spLocks noChangeShapeType="1"/>
              </p:cNvSpPr>
              <p:nvPr/>
            </p:nvSpPr>
            <p:spPr bwMode="auto">
              <a:xfrm flipV="1">
                <a:off x="1897" y="1902"/>
                <a:ext cx="1" cy="3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5" name="Line 967"/>
              <p:cNvSpPr>
                <a:spLocks noChangeShapeType="1"/>
              </p:cNvSpPr>
              <p:nvPr/>
            </p:nvSpPr>
            <p:spPr bwMode="auto">
              <a:xfrm flipV="1">
                <a:off x="1897" y="1767"/>
                <a:ext cx="7" cy="1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6" name="Line 968"/>
              <p:cNvSpPr>
                <a:spLocks noChangeShapeType="1"/>
              </p:cNvSpPr>
              <p:nvPr/>
            </p:nvSpPr>
            <p:spPr bwMode="auto">
              <a:xfrm>
                <a:off x="1904" y="1767"/>
                <a:ext cx="1" cy="4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7" name="Line 969"/>
              <p:cNvSpPr>
                <a:spLocks noChangeShapeType="1"/>
              </p:cNvSpPr>
              <p:nvPr/>
            </p:nvSpPr>
            <p:spPr bwMode="auto">
              <a:xfrm>
                <a:off x="1904" y="2173"/>
                <a:ext cx="1" cy="2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8" name="Line 970"/>
              <p:cNvSpPr>
                <a:spLocks noChangeShapeType="1"/>
              </p:cNvSpPr>
              <p:nvPr/>
            </p:nvSpPr>
            <p:spPr bwMode="auto">
              <a:xfrm>
                <a:off x="1904" y="2423"/>
                <a:ext cx="6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9" name="Line 971"/>
              <p:cNvSpPr>
                <a:spLocks noChangeShapeType="1"/>
              </p:cNvSpPr>
              <p:nvPr/>
            </p:nvSpPr>
            <p:spPr bwMode="auto">
              <a:xfrm>
                <a:off x="1910" y="2545"/>
                <a:ext cx="1" cy="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0" name="Line 972"/>
              <p:cNvSpPr>
                <a:spLocks noChangeShapeType="1"/>
              </p:cNvSpPr>
              <p:nvPr/>
            </p:nvSpPr>
            <p:spPr bwMode="auto">
              <a:xfrm>
                <a:off x="1910" y="2620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1" name="Line 973"/>
              <p:cNvSpPr>
                <a:spLocks noChangeShapeType="1"/>
              </p:cNvSpPr>
              <p:nvPr/>
            </p:nvSpPr>
            <p:spPr bwMode="auto">
              <a:xfrm>
                <a:off x="1910" y="2674"/>
                <a:ext cx="6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2" name="Line 974"/>
              <p:cNvSpPr>
                <a:spLocks noChangeShapeType="1"/>
              </p:cNvSpPr>
              <p:nvPr/>
            </p:nvSpPr>
            <p:spPr bwMode="auto">
              <a:xfrm>
                <a:off x="1916" y="269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3" name="Line 975"/>
              <p:cNvSpPr>
                <a:spLocks noChangeShapeType="1"/>
              </p:cNvSpPr>
              <p:nvPr/>
            </p:nvSpPr>
            <p:spPr bwMode="auto">
              <a:xfrm>
                <a:off x="1916" y="2707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4" name="Line 976"/>
              <p:cNvSpPr>
                <a:spLocks noChangeShapeType="1"/>
              </p:cNvSpPr>
              <p:nvPr/>
            </p:nvSpPr>
            <p:spPr bwMode="auto">
              <a:xfrm>
                <a:off x="1916" y="2721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5" name="Line 977"/>
              <p:cNvSpPr>
                <a:spLocks noChangeShapeType="1"/>
              </p:cNvSpPr>
              <p:nvPr/>
            </p:nvSpPr>
            <p:spPr bwMode="auto">
              <a:xfrm>
                <a:off x="1923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6" name="Line 978"/>
              <p:cNvSpPr>
                <a:spLocks noChangeShapeType="1"/>
              </p:cNvSpPr>
              <p:nvPr/>
            </p:nvSpPr>
            <p:spPr bwMode="auto">
              <a:xfrm>
                <a:off x="1923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7" name="Line 979"/>
              <p:cNvSpPr>
                <a:spLocks noChangeShapeType="1"/>
              </p:cNvSpPr>
              <p:nvPr/>
            </p:nvSpPr>
            <p:spPr bwMode="auto">
              <a:xfrm>
                <a:off x="1923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8" name="Line 980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9" name="Line 981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0" name="Line 982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1" name="Line 983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2" name="Line 984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3" name="Line 985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4" name="Line 986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5" name="Line 987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6" name="Line 988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7" name="Line 989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8" name="Line 990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9" name="Line 991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0" name="Line 992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1" name="Line 993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2" name="Line 994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3" name="Line 995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4" name="Line 996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5" name="Line 997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6" name="Line 998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7" name="Line 999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8" name="Line 1000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9" name="Line 1001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0" name="Line 1002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1" name="Line 1003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2" name="Line 1004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3" name="Line 1005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4" name="Line 1006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5" name="Line 1007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6" name="Line 1008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9" name="Group 1009"/>
            <p:cNvGrpSpPr>
              <a:grpSpLocks/>
            </p:cNvGrpSpPr>
            <p:nvPr/>
          </p:nvGrpSpPr>
          <p:grpSpPr bwMode="auto">
            <a:xfrm>
              <a:off x="1771" y="2748"/>
              <a:ext cx="159" cy="1"/>
              <a:chOff x="1771" y="2748"/>
              <a:chExt cx="159" cy="1"/>
            </a:xfrm>
          </p:grpSpPr>
          <p:sp>
            <p:nvSpPr>
              <p:cNvPr id="3127" name="Line 1010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8" name="Line 1011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9" name="Line 1012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0" name="Line 1013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1" name="Line 1014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2" name="Line 1015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3" name="Line 1016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4" name="Line 1017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5" name="Line 1018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6" name="Line 1019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7" name="Line 1020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8" name="Line 1021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9" name="Line 1022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0" name="Line 1023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1" name="Line 1024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2" name="Line 1025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3" name="Line 1026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4" name="Line 1027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5" name="Line 1028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6" name="Line 1029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7" name="Line 1030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8" name="Line 1031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9" name="Line 1032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0" name="Line 1033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1" name="Line 1034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2" name="Line 1035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3" name="Line 1036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4" name="Line 1037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5" name="Line 1038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6" name="Line 1039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7" name="Line 1040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8" name="Line 1041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9" name="Line 1042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0" name="Line 1043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1" name="Line 1044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2" name="Line 1045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3" name="Line 1046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4" name="Line 1047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5" name="Line 1048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6" name="Line 1049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7" name="Line 1050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8" name="Line 1051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9" name="Line 1052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0" name="Line 1053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1" name="Line 1054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2" name="Line 1055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3" name="Line 1056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4" name="Line 1057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5" name="Line 1058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6" name="Line 1059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7" name="Line 1060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8" name="Line 1061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9" name="Line 1062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0" name="Line 1063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1" name="Line 1064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2" name="Line 1065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3" name="Line 1066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4" name="Line 1067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5" name="Line 1068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6" name="Line 1069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7" name="Line 1070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8" name="Line 1071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9" name="Line 1072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0" name="Line 1073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1" name="Line 1074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2" name="Line 1075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3" name="Line 1076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4" name="Line 1077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5" name="Line 1078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6" name="Line 1079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7" name="Line 1080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8" name="Line 1081"/>
              <p:cNvSpPr>
                <a:spLocks noChangeShapeType="1"/>
              </p:cNvSpPr>
              <p:nvPr/>
            </p:nvSpPr>
            <p:spPr bwMode="auto">
              <a:xfrm>
                <a:off x="192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9" name="Line 1082"/>
              <p:cNvSpPr>
                <a:spLocks noChangeShapeType="1"/>
              </p:cNvSpPr>
              <p:nvPr/>
            </p:nvSpPr>
            <p:spPr bwMode="auto">
              <a:xfrm>
                <a:off x="192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0" name="Line 1083"/>
              <p:cNvSpPr>
                <a:spLocks noChangeShapeType="1"/>
              </p:cNvSpPr>
              <p:nvPr/>
            </p:nvSpPr>
            <p:spPr bwMode="auto">
              <a:xfrm flipH="1">
                <a:off x="192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1" name="Line 1084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2" name="Line 1085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3" name="Line 1086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4" name="Line 1087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5" name="Line 1088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6" name="Line 1089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7" name="Line 1090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8" name="Line 1091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9" name="Line 1092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0" name="Line 1093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1" name="Line 1094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2" name="Line 1095"/>
              <p:cNvSpPr>
                <a:spLocks noChangeShapeType="1"/>
              </p:cNvSpPr>
              <p:nvPr/>
            </p:nvSpPr>
            <p:spPr bwMode="auto">
              <a:xfrm flipH="1">
                <a:off x="191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3" name="Line 1096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4" name="Line 1097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5" name="Line 1098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6" name="Line 1099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7" name="Line 1100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8" name="Line 1101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9" name="Line 1102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0" name="Line 1103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1" name="Line 1104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2" name="Line 1105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3" name="Line 1106"/>
              <p:cNvSpPr>
                <a:spLocks noChangeShapeType="1"/>
              </p:cNvSpPr>
              <p:nvPr/>
            </p:nvSpPr>
            <p:spPr bwMode="auto">
              <a:xfrm flipH="1">
                <a:off x="191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4" name="Line 1107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5" name="Line 1108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6" name="Line 1109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7" name="Line 1110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8" name="Line 1111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9" name="Line 1112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0" name="Line 1113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1" name="Line 1114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2" name="Line 1115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3" name="Line 1116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4" name="Line 1117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5" name="Line 1118"/>
              <p:cNvSpPr>
                <a:spLocks noChangeShapeType="1"/>
              </p:cNvSpPr>
              <p:nvPr/>
            </p:nvSpPr>
            <p:spPr bwMode="auto">
              <a:xfrm flipH="1">
                <a:off x="190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6" name="Line 1119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7" name="Line 1120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8" name="Line 1121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9" name="Line 1122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0" name="Line 1123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1" name="Line 1124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2" name="Line 1125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3" name="Line 1126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4" name="Line 1127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5" name="Line 1128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6" name="Line 1129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7" name="Line 1130"/>
              <p:cNvSpPr>
                <a:spLocks noChangeShapeType="1"/>
              </p:cNvSpPr>
              <p:nvPr/>
            </p:nvSpPr>
            <p:spPr bwMode="auto">
              <a:xfrm flipH="1">
                <a:off x="1897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8" name="Line 1131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9" name="Line 1132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0" name="Line 1133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1" name="Line 1134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2" name="Line 1135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3" name="Line 1136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4" name="Line 1137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5" name="Line 1138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6" name="Line 1139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7" name="Line 1140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8" name="Line 1141"/>
              <p:cNvSpPr>
                <a:spLocks noChangeShapeType="1"/>
              </p:cNvSpPr>
              <p:nvPr/>
            </p:nvSpPr>
            <p:spPr bwMode="auto">
              <a:xfrm flipH="1">
                <a:off x="189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9" name="Line 1142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0" name="Line 1143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1" name="Line 1144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2" name="Line 1145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3" name="Line 1146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4" name="Line 1147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5" name="Line 1148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6" name="Line 1149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7" name="Line 1150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8" name="Line 1151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9" name="Line 1152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0" name="Line 1153"/>
              <p:cNvSpPr>
                <a:spLocks noChangeShapeType="1"/>
              </p:cNvSpPr>
              <p:nvPr/>
            </p:nvSpPr>
            <p:spPr bwMode="auto">
              <a:xfrm flipH="1">
                <a:off x="188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1" name="Line 1154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2" name="Line 1155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3" name="Line 1156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4" name="Line 1157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5" name="Line 1158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6" name="Line 1159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7" name="Line 1160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8" name="Line 1161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9" name="Line 1162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0" name="Line 1163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1" name="Line 1164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2" name="Line 1165"/>
              <p:cNvSpPr>
                <a:spLocks noChangeShapeType="1"/>
              </p:cNvSpPr>
              <p:nvPr/>
            </p:nvSpPr>
            <p:spPr bwMode="auto">
              <a:xfrm flipH="1">
                <a:off x="1878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3" name="Line 1166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4" name="Line 1167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5" name="Line 1168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6" name="Line 1169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7" name="Line 1170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8" name="Line 1171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9" name="Line 1172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0" name="Line 1173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1" name="Line 1174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2" name="Line 1175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3" name="Line 1176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4" name="Line 1177"/>
              <p:cNvSpPr>
                <a:spLocks noChangeShapeType="1"/>
              </p:cNvSpPr>
              <p:nvPr/>
            </p:nvSpPr>
            <p:spPr bwMode="auto">
              <a:xfrm flipH="1">
                <a:off x="187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5" name="Line 1178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6" name="Line 1179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7" name="Line 1180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8" name="Line 1181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9" name="Line 1182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0" name="Line 1183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1" name="Line 1184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2" name="Line 1185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3" name="Line 1186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4" name="Line 1187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5" name="Line 1188"/>
              <p:cNvSpPr>
                <a:spLocks noChangeShapeType="1"/>
              </p:cNvSpPr>
              <p:nvPr/>
            </p:nvSpPr>
            <p:spPr bwMode="auto">
              <a:xfrm flipH="1">
                <a:off x="186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6" name="Line 1189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7" name="Line 1190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8" name="Line 1191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9" name="Line 1192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0" name="Line 1193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1" name="Line 1194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2" name="Line 1195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3" name="Line 1196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4" name="Line 1197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5" name="Line 1198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6" name="Line 1199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7" name="Line 1200"/>
              <p:cNvSpPr>
                <a:spLocks noChangeShapeType="1"/>
              </p:cNvSpPr>
              <p:nvPr/>
            </p:nvSpPr>
            <p:spPr bwMode="auto">
              <a:xfrm flipH="1">
                <a:off x="1859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8" name="Line 1201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9" name="Line 1202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0" name="Line 1203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1" name="Line 1204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2" name="Line 1205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3" name="Line 1206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4" name="Line 1207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5" name="Line 1208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6" name="Line 1209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0" name="Group 1210"/>
            <p:cNvGrpSpPr>
              <a:grpSpLocks/>
            </p:cNvGrpSpPr>
            <p:nvPr/>
          </p:nvGrpSpPr>
          <p:grpSpPr bwMode="auto">
            <a:xfrm>
              <a:off x="1752" y="2748"/>
              <a:ext cx="108" cy="1"/>
              <a:chOff x="1752" y="2748"/>
              <a:chExt cx="108" cy="1"/>
            </a:xfrm>
          </p:grpSpPr>
          <p:sp>
            <p:nvSpPr>
              <p:cNvPr id="2927" name="Line 1211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8" name="Line 1212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9" name="Line 1213"/>
              <p:cNvSpPr>
                <a:spLocks noChangeShapeType="1"/>
              </p:cNvSpPr>
              <p:nvPr/>
            </p:nvSpPr>
            <p:spPr bwMode="auto">
              <a:xfrm flipH="1">
                <a:off x="185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0" name="Line 1214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1" name="Line 1215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2" name="Line 1216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3" name="Line 1217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4" name="Line 1218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5" name="Line 1219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6" name="Line 1220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7" name="Line 1221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8" name="Line 1222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9" name="Line 1223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0" name="Line 1224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1" name="Line 1225"/>
              <p:cNvSpPr>
                <a:spLocks noChangeShapeType="1"/>
              </p:cNvSpPr>
              <p:nvPr/>
            </p:nvSpPr>
            <p:spPr bwMode="auto">
              <a:xfrm flipH="1">
                <a:off x="184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2" name="Line 1226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3" name="Line 1227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4" name="Line 1228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5" name="Line 1229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6" name="Line 1230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7" name="Line 1231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8" name="Line 1232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9" name="Line 1233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0" name="Line 1234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1" name="Line 1235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2" name="Line 1236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3" name="Line 1237"/>
              <p:cNvSpPr>
                <a:spLocks noChangeShapeType="1"/>
              </p:cNvSpPr>
              <p:nvPr/>
            </p:nvSpPr>
            <p:spPr bwMode="auto">
              <a:xfrm flipH="1">
                <a:off x="1840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4" name="Line 1238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5" name="Line 1239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6" name="Line 1240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7" name="Line 1241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8" name="Line 1242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9" name="Line 1243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0" name="Line 1244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1" name="Line 1245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2" name="Line 1246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3" name="Line 1247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4" name="Line 1248"/>
              <p:cNvSpPr>
                <a:spLocks noChangeShapeType="1"/>
              </p:cNvSpPr>
              <p:nvPr/>
            </p:nvSpPr>
            <p:spPr bwMode="auto">
              <a:xfrm flipH="1">
                <a:off x="183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5" name="Line 1249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6" name="Line 1250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7" name="Line 1251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8" name="Line 1252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9" name="Line 1253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0" name="Line 1254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1" name="Line 1255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2" name="Line 1256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3" name="Line 1257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4" name="Line 1258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5" name="Line 1259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6" name="Line 1260"/>
              <p:cNvSpPr>
                <a:spLocks noChangeShapeType="1"/>
              </p:cNvSpPr>
              <p:nvPr/>
            </p:nvSpPr>
            <p:spPr bwMode="auto">
              <a:xfrm flipH="1">
                <a:off x="182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7" name="Line 1261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8" name="Line 1262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9" name="Line 1263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0" name="Line 1264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1" name="Line 1265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2" name="Line 1266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3" name="Line 1267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4" name="Line 1268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5" name="Line 1269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6" name="Line 1270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7" name="Line 1271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8" name="Line 1272"/>
              <p:cNvSpPr>
                <a:spLocks noChangeShapeType="1"/>
              </p:cNvSpPr>
              <p:nvPr/>
            </p:nvSpPr>
            <p:spPr bwMode="auto">
              <a:xfrm flipH="1">
                <a:off x="1821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9" name="Line 1273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0" name="Line 1274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1" name="Line 1275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2" name="Line 1276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3" name="Line 1277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4" name="Line 1278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5" name="Line 1279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6" name="Line 1280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7" name="Line 1281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8" name="Line 1282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9" name="Line 1283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0" name="Line 1284"/>
              <p:cNvSpPr>
                <a:spLocks noChangeShapeType="1"/>
              </p:cNvSpPr>
              <p:nvPr/>
            </p:nvSpPr>
            <p:spPr bwMode="auto">
              <a:xfrm flipH="1">
                <a:off x="181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1" name="Line 1285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2" name="Line 1286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3" name="Line 1287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4" name="Line 1288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5" name="Line 1289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6" name="Line 1290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7" name="Line 1291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8" name="Line 1292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9" name="Line 1293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0" name="Line 1294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1" name="Line 1295"/>
              <p:cNvSpPr>
                <a:spLocks noChangeShapeType="1"/>
              </p:cNvSpPr>
              <p:nvPr/>
            </p:nvSpPr>
            <p:spPr bwMode="auto">
              <a:xfrm flipH="1">
                <a:off x="180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2" name="Line 1296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3" name="Line 1297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4" name="Line 1298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5" name="Line 1299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6" name="Line 1300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7" name="Line 1301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8" name="Line 1302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9" name="Line 1303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0" name="Line 1304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1" name="Line 1305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2" name="Line 1306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3" name="Line 1307"/>
              <p:cNvSpPr>
                <a:spLocks noChangeShapeType="1"/>
              </p:cNvSpPr>
              <p:nvPr/>
            </p:nvSpPr>
            <p:spPr bwMode="auto">
              <a:xfrm flipH="1">
                <a:off x="1802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4" name="Line 1308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5" name="Line 1309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6" name="Line 1310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7" name="Line 1311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8" name="Line 1312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9" name="Line 1313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0" name="Line 1314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1" name="Line 1315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2" name="Line 1316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3" name="Line 1317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4" name="Line 1318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5" name="Line 1319"/>
              <p:cNvSpPr>
                <a:spLocks noChangeShapeType="1"/>
              </p:cNvSpPr>
              <p:nvPr/>
            </p:nvSpPr>
            <p:spPr bwMode="auto">
              <a:xfrm flipH="1">
                <a:off x="179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6" name="Line 1320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7" name="Line 1321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8" name="Line 1322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9" name="Line 1323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0" name="Line 1324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1" name="Line 1325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2" name="Line 1326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3" name="Line 1327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4" name="Line 1328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5" name="Line 1329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6" name="Line 1330"/>
              <p:cNvSpPr>
                <a:spLocks noChangeShapeType="1"/>
              </p:cNvSpPr>
              <p:nvPr/>
            </p:nvSpPr>
            <p:spPr bwMode="auto">
              <a:xfrm flipH="1">
                <a:off x="179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7" name="Line 1331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8" name="Line 1332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9" name="Line 1333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0" name="Line 1334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1" name="Line 1335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2" name="Line 1336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3" name="Line 1337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4" name="Line 1338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5" name="Line 1339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6" name="Line 1340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7" name="Line 1341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8" name="Line 1342"/>
              <p:cNvSpPr>
                <a:spLocks noChangeShapeType="1"/>
              </p:cNvSpPr>
              <p:nvPr/>
            </p:nvSpPr>
            <p:spPr bwMode="auto">
              <a:xfrm flipH="1">
                <a:off x="1783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9" name="Line 1343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0" name="Line 1344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1" name="Line 1345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2" name="Line 1346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3" name="Line 1347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4" name="Line 1348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5" name="Line 1349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6" name="Line 1350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7" name="Line 1351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8" name="Line 1352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9" name="Line 1353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0" name="Line 1354"/>
              <p:cNvSpPr>
                <a:spLocks noChangeShapeType="1"/>
              </p:cNvSpPr>
              <p:nvPr/>
            </p:nvSpPr>
            <p:spPr bwMode="auto">
              <a:xfrm flipH="1">
                <a:off x="177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1" name="Line 1355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2" name="Line 1356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3" name="Line 1357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4" name="Line 1358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5" name="Line 1359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6" name="Line 1360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7" name="Line 1361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8" name="Line 1362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9" name="Line 1363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0" name="Line 1364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1" name="Line 1365"/>
              <p:cNvSpPr>
                <a:spLocks noChangeShapeType="1"/>
              </p:cNvSpPr>
              <p:nvPr/>
            </p:nvSpPr>
            <p:spPr bwMode="auto">
              <a:xfrm flipH="1">
                <a:off x="177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2" name="Line 1366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3" name="Line 1367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4" name="Line 1368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5" name="Line 1369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6" name="Line 1370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7" name="Line 1371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8" name="Line 1372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9" name="Line 1373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0" name="Line 1374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1" name="Line 1375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2" name="Line 1376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3" name="Line 1377"/>
              <p:cNvSpPr>
                <a:spLocks noChangeShapeType="1"/>
              </p:cNvSpPr>
              <p:nvPr/>
            </p:nvSpPr>
            <p:spPr bwMode="auto">
              <a:xfrm flipH="1">
                <a:off x="1764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4" name="Line 1378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5" name="Line 1379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6" name="Line 1380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7" name="Line 1381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8" name="Line 1382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9" name="Line 1383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0" name="Line 1384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1" name="Line 1385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2" name="Line 1386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3" name="Line 1387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4" name="Line 1388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5" name="Line 1389"/>
              <p:cNvSpPr>
                <a:spLocks noChangeShapeType="1"/>
              </p:cNvSpPr>
              <p:nvPr/>
            </p:nvSpPr>
            <p:spPr bwMode="auto">
              <a:xfrm flipH="1">
                <a:off x="175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6" name="Line 1390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7" name="Line 1391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8" name="Line 1392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9" name="Line 1393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0" name="Line 1394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1" name="Line 1395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2" name="Line 1396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3" name="Line 1397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4" name="Line 1398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5" name="Line 1399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6" name="Line 1400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7" name="Line 1401"/>
              <p:cNvSpPr>
                <a:spLocks noChangeShapeType="1"/>
              </p:cNvSpPr>
              <p:nvPr/>
            </p:nvSpPr>
            <p:spPr bwMode="auto">
              <a:xfrm flipH="1">
                <a:off x="175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8" name="Line 1402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9" name="Line 1403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0" name="Line 1404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1" name="Line 1405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2" name="Line 1406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3" name="Line 1407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4" name="Line 1408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5" name="Line 1409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6" name="Line 1410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1" name="Group 1411"/>
            <p:cNvGrpSpPr>
              <a:grpSpLocks/>
            </p:cNvGrpSpPr>
            <p:nvPr/>
          </p:nvGrpSpPr>
          <p:grpSpPr bwMode="auto">
            <a:xfrm>
              <a:off x="1149" y="678"/>
              <a:ext cx="1504" cy="2071"/>
              <a:chOff x="1149" y="678"/>
              <a:chExt cx="1504" cy="2071"/>
            </a:xfrm>
          </p:grpSpPr>
          <p:sp>
            <p:nvSpPr>
              <p:cNvPr id="2727" name="Line 1412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8" name="Line 1413"/>
              <p:cNvSpPr>
                <a:spLocks noChangeShapeType="1"/>
              </p:cNvSpPr>
              <p:nvPr/>
            </p:nvSpPr>
            <p:spPr bwMode="auto">
              <a:xfrm flipH="1">
                <a:off x="1745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9" name="Line 1414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0" name="Line 1415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1" name="Line 1416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2" name="Line 1417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3" name="Line 1418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4" name="Line 1419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5" name="Line 1420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6" name="Line 1421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7" name="Line 1422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8" name="Line 1423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9" name="Line 1424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0" name="Line 1425"/>
              <p:cNvSpPr>
                <a:spLocks noChangeShapeType="1"/>
              </p:cNvSpPr>
              <p:nvPr/>
            </p:nvSpPr>
            <p:spPr bwMode="auto">
              <a:xfrm flipH="1">
                <a:off x="173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1" name="Line 1426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2" name="Line 1427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3" name="Line 1428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4" name="Line 1429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5" name="Line 1430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6" name="Line 1431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7" name="Line 1432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8" name="Line 1433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9" name="Line 1434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0" name="Line 1435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1" name="Line 1436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2" name="Line 1437"/>
              <p:cNvSpPr>
                <a:spLocks noChangeShapeType="1"/>
              </p:cNvSpPr>
              <p:nvPr/>
            </p:nvSpPr>
            <p:spPr bwMode="auto">
              <a:xfrm flipH="1">
                <a:off x="173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3" name="Line 1438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4" name="Line 1439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5" name="Line 1440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6" name="Line 1441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7" name="Line 1442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8" name="Line 1443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9" name="Line 1444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0" name="Line 1445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1" name="Line 1446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2" name="Line 1447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3" name="Line 1448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4" name="Line 1449"/>
              <p:cNvSpPr>
                <a:spLocks noChangeShapeType="1"/>
              </p:cNvSpPr>
              <p:nvPr/>
            </p:nvSpPr>
            <p:spPr bwMode="auto">
              <a:xfrm flipH="1">
                <a:off x="172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5" name="Line 1450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6" name="Line 1451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7" name="Line 1452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8" name="Line 1453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9" name="Line 1454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0" name="Line 1455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1" name="Line 1456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2" name="Line 1457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3" name="Line 1458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4" name="Line 1459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5" name="Line 1460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6" name="Line 1461"/>
              <p:cNvSpPr>
                <a:spLocks noChangeShapeType="1"/>
              </p:cNvSpPr>
              <p:nvPr/>
            </p:nvSpPr>
            <p:spPr bwMode="auto">
              <a:xfrm flipH="1">
                <a:off x="172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7" name="Line 1462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8" name="Line 1463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9" name="Line 1464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0" name="Line 1465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1" name="Line 1466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2" name="Line 1467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3" name="Line 1468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4" name="Line 1469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5" name="Line 1470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6" name="Line 1471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7" name="Line 1472"/>
              <p:cNvSpPr>
                <a:spLocks noChangeShapeType="1"/>
              </p:cNvSpPr>
              <p:nvPr/>
            </p:nvSpPr>
            <p:spPr bwMode="auto">
              <a:xfrm flipH="1">
                <a:off x="171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8" name="Line 1473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9" name="Line 1474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0" name="Line 1475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1" name="Line 1476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2" name="Line 1477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3" name="Line 1478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4" name="Line 1479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5" name="Line 1480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6" name="Line 1481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7" name="Line 1482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8" name="Line 1483"/>
              <p:cNvSpPr>
                <a:spLocks noChangeShapeType="1"/>
              </p:cNvSpPr>
              <p:nvPr/>
            </p:nvSpPr>
            <p:spPr bwMode="auto">
              <a:xfrm flipH="1">
                <a:off x="1149" y="1666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9" name="Line 1484"/>
              <p:cNvSpPr>
                <a:spLocks noChangeShapeType="1"/>
              </p:cNvSpPr>
              <p:nvPr/>
            </p:nvSpPr>
            <p:spPr bwMode="auto">
              <a:xfrm flipV="1">
                <a:off x="1149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0" name="Line 1485"/>
              <p:cNvSpPr>
                <a:spLocks noChangeShapeType="1"/>
              </p:cNvSpPr>
              <p:nvPr/>
            </p:nvSpPr>
            <p:spPr bwMode="auto">
              <a:xfrm flipV="1">
                <a:off x="127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1" name="Line 1486"/>
              <p:cNvSpPr>
                <a:spLocks noChangeShapeType="1"/>
              </p:cNvSpPr>
              <p:nvPr/>
            </p:nvSpPr>
            <p:spPr bwMode="auto">
              <a:xfrm flipV="1">
                <a:off x="1396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2" name="Line 1487"/>
              <p:cNvSpPr>
                <a:spLocks noChangeShapeType="1"/>
              </p:cNvSpPr>
              <p:nvPr/>
            </p:nvSpPr>
            <p:spPr bwMode="auto">
              <a:xfrm flipV="1">
                <a:off x="1523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3" name="Line 1488"/>
              <p:cNvSpPr>
                <a:spLocks noChangeShapeType="1"/>
              </p:cNvSpPr>
              <p:nvPr/>
            </p:nvSpPr>
            <p:spPr bwMode="auto">
              <a:xfrm flipV="1">
                <a:off x="165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4" name="Line 1489"/>
              <p:cNvSpPr>
                <a:spLocks noChangeShapeType="1"/>
              </p:cNvSpPr>
              <p:nvPr/>
            </p:nvSpPr>
            <p:spPr bwMode="auto">
              <a:xfrm flipV="1">
                <a:off x="177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5" name="Line 1490"/>
              <p:cNvSpPr>
                <a:spLocks noChangeShapeType="1"/>
              </p:cNvSpPr>
              <p:nvPr/>
            </p:nvSpPr>
            <p:spPr bwMode="auto">
              <a:xfrm flipV="1">
                <a:off x="1897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6" name="Line 1491"/>
              <p:cNvSpPr>
                <a:spLocks noChangeShapeType="1"/>
              </p:cNvSpPr>
              <p:nvPr/>
            </p:nvSpPr>
            <p:spPr bwMode="auto">
              <a:xfrm flipV="1">
                <a:off x="2024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7" name="Line 1492"/>
              <p:cNvSpPr>
                <a:spLocks noChangeShapeType="1"/>
              </p:cNvSpPr>
              <p:nvPr/>
            </p:nvSpPr>
            <p:spPr bwMode="auto">
              <a:xfrm flipV="1">
                <a:off x="215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8" name="Line 1493"/>
              <p:cNvSpPr>
                <a:spLocks noChangeShapeType="1"/>
              </p:cNvSpPr>
              <p:nvPr/>
            </p:nvSpPr>
            <p:spPr bwMode="auto">
              <a:xfrm flipV="1">
                <a:off x="227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9" name="Line 1494"/>
              <p:cNvSpPr>
                <a:spLocks noChangeShapeType="1"/>
              </p:cNvSpPr>
              <p:nvPr/>
            </p:nvSpPr>
            <p:spPr bwMode="auto">
              <a:xfrm flipV="1">
                <a:off x="239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0" name="Line 1495"/>
              <p:cNvSpPr>
                <a:spLocks noChangeShapeType="1"/>
              </p:cNvSpPr>
              <p:nvPr/>
            </p:nvSpPr>
            <p:spPr bwMode="auto">
              <a:xfrm flipV="1">
                <a:off x="2525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1" name="Line 1496"/>
              <p:cNvSpPr>
                <a:spLocks noChangeShapeType="1"/>
              </p:cNvSpPr>
              <p:nvPr/>
            </p:nvSpPr>
            <p:spPr bwMode="auto">
              <a:xfrm flipV="1">
                <a:off x="2652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2" name="Rectangle 1497"/>
              <p:cNvSpPr>
                <a:spLocks noChangeArrowheads="1"/>
              </p:cNvSpPr>
              <p:nvPr/>
            </p:nvSpPr>
            <p:spPr bwMode="auto">
              <a:xfrm>
                <a:off x="1149" y="1659"/>
                <a:ext cx="1503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3" name="Line 1498"/>
              <p:cNvSpPr>
                <a:spLocks noChangeShapeType="1"/>
              </p:cNvSpPr>
              <p:nvPr/>
            </p:nvSpPr>
            <p:spPr bwMode="auto">
              <a:xfrm flipV="1">
                <a:off x="1149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4" name="Line 1499"/>
              <p:cNvSpPr>
                <a:spLocks noChangeShapeType="1"/>
              </p:cNvSpPr>
              <p:nvPr/>
            </p:nvSpPr>
            <p:spPr bwMode="auto">
              <a:xfrm flipV="1">
                <a:off x="127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5" name="Line 1500"/>
              <p:cNvSpPr>
                <a:spLocks noChangeShapeType="1"/>
              </p:cNvSpPr>
              <p:nvPr/>
            </p:nvSpPr>
            <p:spPr bwMode="auto">
              <a:xfrm flipV="1">
                <a:off x="1396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6" name="Line 1501"/>
              <p:cNvSpPr>
                <a:spLocks noChangeShapeType="1"/>
              </p:cNvSpPr>
              <p:nvPr/>
            </p:nvSpPr>
            <p:spPr bwMode="auto">
              <a:xfrm flipV="1">
                <a:off x="1523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7" name="Line 1502"/>
              <p:cNvSpPr>
                <a:spLocks noChangeShapeType="1"/>
              </p:cNvSpPr>
              <p:nvPr/>
            </p:nvSpPr>
            <p:spPr bwMode="auto">
              <a:xfrm flipV="1">
                <a:off x="165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8" name="Line 1503"/>
              <p:cNvSpPr>
                <a:spLocks noChangeShapeType="1"/>
              </p:cNvSpPr>
              <p:nvPr/>
            </p:nvSpPr>
            <p:spPr bwMode="auto">
              <a:xfrm flipV="1">
                <a:off x="177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9" name="Line 1504"/>
              <p:cNvSpPr>
                <a:spLocks noChangeShapeType="1"/>
              </p:cNvSpPr>
              <p:nvPr/>
            </p:nvSpPr>
            <p:spPr bwMode="auto">
              <a:xfrm flipV="1">
                <a:off x="1897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0" name="Line 1505"/>
              <p:cNvSpPr>
                <a:spLocks noChangeShapeType="1"/>
              </p:cNvSpPr>
              <p:nvPr/>
            </p:nvSpPr>
            <p:spPr bwMode="auto">
              <a:xfrm flipV="1">
                <a:off x="2024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1" name="Line 1506"/>
              <p:cNvSpPr>
                <a:spLocks noChangeShapeType="1"/>
              </p:cNvSpPr>
              <p:nvPr/>
            </p:nvSpPr>
            <p:spPr bwMode="auto">
              <a:xfrm flipV="1">
                <a:off x="215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2" name="Line 1507"/>
              <p:cNvSpPr>
                <a:spLocks noChangeShapeType="1"/>
              </p:cNvSpPr>
              <p:nvPr/>
            </p:nvSpPr>
            <p:spPr bwMode="auto">
              <a:xfrm flipV="1">
                <a:off x="227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3" name="Line 1508"/>
              <p:cNvSpPr>
                <a:spLocks noChangeShapeType="1"/>
              </p:cNvSpPr>
              <p:nvPr/>
            </p:nvSpPr>
            <p:spPr bwMode="auto">
              <a:xfrm flipV="1">
                <a:off x="239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4" name="Line 1509"/>
              <p:cNvSpPr>
                <a:spLocks noChangeShapeType="1"/>
              </p:cNvSpPr>
              <p:nvPr/>
            </p:nvSpPr>
            <p:spPr bwMode="auto">
              <a:xfrm flipV="1">
                <a:off x="2525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5" name="Line 1510"/>
              <p:cNvSpPr>
                <a:spLocks noChangeShapeType="1"/>
              </p:cNvSpPr>
              <p:nvPr/>
            </p:nvSpPr>
            <p:spPr bwMode="auto">
              <a:xfrm flipV="1">
                <a:off x="2652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6" name="Line 1511"/>
              <p:cNvSpPr>
                <a:spLocks noChangeShapeType="1"/>
              </p:cNvSpPr>
              <p:nvPr/>
            </p:nvSpPr>
            <p:spPr bwMode="auto">
              <a:xfrm flipV="1">
                <a:off x="1346" y="1659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7" name="Line 1512"/>
              <p:cNvSpPr>
                <a:spLocks noChangeShapeType="1"/>
              </p:cNvSpPr>
              <p:nvPr/>
            </p:nvSpPr>
            <p:spPr bwMode="auto">
              <a:xfrm>
                <a:off x="1352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8" name="Line 1513"/>
              <p:cNvSpPr>
                <a:spLocks noChangeShapeType="1"/>
              </p:cNvSpPr>
              <p:nvPr/>
            </p:nvSpPr>
            <p:spPr bwMode="auto">
              <a:xfrm>
                <a:off x="1352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9" name="Line 1514"/>
              <p:cNvSpPr>
                <a:spLocks noChangeShapeType="1"/>
              </p:cNvSpPr>
              <p:nvPr/>
            </p:nvSpPr>
            <p:spPr bwMode="auto">
              <a:xfrm>
                <a:off x="1352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0" name="Line 1515"/>
              <p:cNvSpPr>
                <a:spLocks noChangeShapeType="1"/>
              </p:cNvSpPr>
              <p:nvPr/>
            </p:nvSpPr>
            <p:spPr bwMode="auto">
              <a:xfrm flipV="1">
                <a:off x="1352" y="1659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1" name="Line 1516"/>
              <p:cNvSpPr>
                <a:spLocks noChangeShapeType="1"/>
              </p:cNvSpPr>
              <p:nvPr/>
            </p:nvSpPr>
            <p:spPr bwMode="auto">
              <a:xfrm>
                <a:off x="1358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2" name="Line 1517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3" name="Line 1518"/>
              <p:cNvSpPr>
                <a:spLocks noChangeShapeType="1"/>
              </p:cNvSpPr>
              <p:nvPr/>
            </p:nvSpPr>
            <p:spPr bwMode="auto">
              <a:xfrm flipV="1">
                <a:off x="1358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4" name="Line 1519"/>
              <p:cNvSpPr>
                <a:spLocks noChangeShapeType="1"/>
              </p:cNvSpPr>
              <p:nvPr/>
            </p:nvSpPr>
            <p:spPr bwMode="auto">
              <a:xfrm>
                <a:off x="1358" y="165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5" name="Line 1520"/>
              <p:cNvSpPr>
                <a:spLocks noChangeShapeType="1"/>
              </p:cNvSpPr>
              <p:nvPr/>
            </p:nvSpPr>
            <p:spPr bwMode="auto">
              <a:xfrm>
                <a:off x="136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6" name="Line 1521"/>
              <p:cNvSpPr>
                <a:spLocks noChangeShapeType="1"/>
              </p:cNvSpPr>
              <p:nvPr/>
            </p:nvSpPr>
            <p:spPr bwMode="auto">
              <a:xfrm>
                <a:off x="1365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7" name="Line 1522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8" name="Line 1523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9" name="Line 1524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0" name="Line 1525"/>
              <p:cNvSpPr>
                <a:spLocks noChangeShapeType="1"/>
              </p:cNvSpPr>
              <p:nvPr/>
            </p:nvSpPr>
            <p:spPr bwMode="auto">
              <a:xfrm flipV="1">
                <a:off x="1371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1" name="Line 1526"/>
              <p:cNvSpPr>
                <a:spLocks noChangeShapeType="1"/>
              </p:cNvSpPr>
              <p:nvPr/>
            </p:nvSpPr>
            <p:spPr bwMode="auto">
              <a:xfrm>
                <a:off x="1371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2" name="Line 1527"/>
              <p:cNvSpPr>
                <a:spLocks noChangeShapeType="1"/>
              </p:cNvSpPr>
              <p:nvPr/>
            </p:nvSpPr>
            <p:spPr bwMode="auto">
              <a:xfrm>
                <a:off x="1377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3" name="Line 1528"/>
              <p:cNvSpPr>
                <a:spLocks noChangeShapeType="1"/>
              </p:cNvSpPr>
              <p:nvPr/>
            </p:nvSpPr>
            <p:spPr bwMode="auto">
              <a:xfrm>
                <a:off x="1377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4" name="Line 1529"/>
              <p:cNvSpPr>
                <a:spLocks noChangeShapeType="1"/>
              </p:cNvSpPr>
              <p:nvPr/>
            </p:nvSpPr>
            <p:spPr bwMode="auto">
              <a:xfrm>
                <a:off x="1377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5" name="Line 1530"/>
              <p:cNvSpPr>
                <a:spLocks noChangeShapeType="1"/>
              </p:cNvSpPr>
              <p:nvPr/>
            </p:nvSpPr>
            <p:spPr bwMode="auto">
              <a:xfrm flipV="1">
                <a:off x="1377" y="1659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6" name="Line 1531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7" name="Line 1532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8" name="Line 1533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9" name="Line 1534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0" name="Line 1535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1" name="Line 1536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2" name="Line 1537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3" name="Line 1538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4" name="Line 1539"/>
              <p:cNvSpPr>
                <a:spLocks noChangeShapeType="1"/>
              </p:cNvSpPr>
              <p:nvPr/>
            </p:nvSpPr>
            <p:spPr bwMode="auto">
              <a:xfrm>
                <a:off x="1396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5" name="Line 1540"/>
              <p:cNvSpPr>
                <a:spLocks noChangeShapeType="1"/>
              </p:cNvSpPr>
              <p:nvPr/>
            </p:nvSpPr>
            <p:spPr bwMode="auto">
              <a:xfrm>
                <a:off x="1396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6" name="Line 1541"/>
              <p:cNvSpPr>
                <a:spLocks noChangeShapeType="1"/>
              </p:cNvSpPr>
              <p:nvPr/>
            </p:nvSpPr>
            <p:spPr bwMode="auto">
              <a:xfrm>
                <a:off x="1396" y="165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7" name="Line 1542"/>
              <p:cNvSpPr>
                <a:spLocks noChangeShapeType="1"/>
              </p:cNvSpPr>
              <p:nvPr/>
            </p:nvSpPr>
            <p:spPr bwMode="auto">
              <a:xfrm>
                <a:off x="1403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8" name="Line 1543"/>
              <p:cNvSpPr>
                <a:spLocks noChangeShapeType="1"/>
              </p:cNvSpPr>
              <p:nvPr/>
            </p:nvSpPr>
            <p:spPr bwMode="auto">
              <a:xfrm>
                <a:off x="1403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9" name="Line 1544"/>
              <p:cNvSpPr>
                <a:spLocks noChangeShapeType="1"/>
              </p:cNvSpPr>
              <p:nvPr/>
            </p:nvSpPr>
            <p:spPr bwMode="auto">
              <a:xfrm flipV="1">
                <a:off x="1403" y="165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0" name="Line 1545"/>
              <p:cNvSpPr>
                <a:spLocks noChangeShapeType="1"/>
              </p:cNvSpPr>
              <p:nvPr/>
            </p:nvSpPr>
            <p:spPr bwMode="auto">
              <a:xfrm flipV="1">
                <a:off x="1403" y="1639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1" name="Line 1546"/>
              <p:cNvSpPr>
                <a:spLocks noChangeShapeType="1"/>
              </p:cNvSpPr>
              <p:nvPr/>
            </p:nvSpPr>
            <p:spPr bwMode="auto">
              <a:xfrm flipV="1">
                <a:off x="1409" y="1598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2" name="Line 1547"/>
              <p:cNvSpPr>
                <a:spLocks noChangeShapeType="1"/>
              </p:cNvSpPr>
              <p:nvPr/>
            </p:nvSpPr>
            <p:spPr bwMode="auto">
              <a:xfrm flipV="1">
                <a:off x="1409" y="1496"/>
                <a:ext cx="1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3" name="Line 1548"/>
              <p:cNvSpPr>
                <a:spLocks noChangeShapeType="1"/>
              </p:cNvSpPr>
              <p:nvPr/>
            </p:nvSpPr>
            <p:spPr bwMode="auto">
              <a:xfrm flipV="1">
                <a:off x="1409" y="1361"/>
                <a:ext cx="1" cy="1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4" name="Line 1549"/>
              <p:cNvSpPr>
                <a:spLocks noChangeShapeType="1"/>
              </p:cNvSpPr>
              <p:nvPr/>
            </p:nvSpPr>
            <p:spPr bwMode="auto">
              <a:xfrm flipV="1">
                <a:off x="1409" y="1192"/>
                <a:ext cx="7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5" name="Line 1550"/>
              <p:cNvSpPr>
                <a:spLocks noChangeShapeType="1"/>
              </p:cNvSpPr>
              <p:nvPr/>
            </p:nvSpPr>
            <p:spPr bwMode="auto">
              <a:xfrm flipV="1">
                <a:off x="1416" y="1178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6" name="Line 1551"/>
              <p:cNvSpPr>
                <a:spLocks noChangeShapeType="1"/>
              </p:cNvSpPr>
              <p:nvPr/>
            </p:nvSpPr>
            <p:spPr bwMode="auto">
              <a:xfrm>
                <a:off x="1416" y="1178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7" name="Line 1552"/>
              <p:cNvSpPr>
                <a:spLocks noChangeShapeType="1"/>
              </p:cNvSpPr>
              <p:nvPr/>
            </p:nvSpPr>
            <p:spPr bwMode="auto">
              <a:xfrm>
                <a:off x="1416" y="1327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8" name="Line 1553"/>
              <p:cNvSpPr>
                <a:spLocks noChangeShapeType="1"/>
              </p:cNvSpPr>
              <p:nvPr/>
            </p:nvSpPr>
            <p:spPr bwMode="auto">
              <a:xfrm>
                <a:off x="1416" y="1476"/>
                <a:ext cx="6" cy="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9" name="Line 1554"/>
              <p:cNvSpPr>
                <a:spLocks noChangeShapeType="1"/>
              </p:cNvSpPr>
              <p:nvPr/>
            </p:nvSpPr>
            <p:spPr bwMode="auto">
              <a:xfrm>
                <a:off x="1422" y="155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0" name="Line 1555"/>
              <p:cNvSpPr>
                <a:spLocks noChangeShapeType="1"/>
              </p:cNvSpPr>
              <p:nvPr/>
            </p:nvSpPr>
            <p:spPr bwMode="auto">
              <a:xfrm>
                <a:off x="1422" y="1591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1" name="Line 1556"/>
              <p:cNvSpPr>
                <a:spLocks noChangeShapeType="1"/>
              </p:cNvSpPr>
              <p:nvPr/>
            </p:nvSpPr>
            <p:spPr bwMode="auto">
              <a:xfrm>
                <a:off x="1422" y="1618"/>
                <a:ext cx="6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2" name="Line 1557"/>
              <p:cNvSpPr>
                <a:spLocks noChangeShapeType="1"/>
              </p:cNvSpPr>
              <p:nvPr/>
            </p:nvSpPr>
            <p:spPr bwMode="auto">
              <a:xfrm>
                <a:off x="1428" y="163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3" name="Line 1558"/>
              <p:cNvSpPr>
                <a:spLocks noChangeShapeType="1"/>
              </p:cNvSpPr>
              <p:nvPr/>
            </p:nvSpPr>
            <p:spPr bwMode="auto">
              <a:xfrm>
                <a:off x="1428" y="163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4" name="Line 1559"/>
              <p:cNvSpPr>
                <a:spLocks noChangeShapeType="1"/>
              </p:cNvSpPr>
              <p:nvPr/>
            </p:nvSpPr>
            <p:spPr bwMode="auto">
              <a:xfrm>
                <a:off x="1428" y="16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5" name="Line 1560"/>
              <p:cNvSpPr>
                <a:spLocks noChangeShapeType="1"/>
              </p:cNvSpPr>
              <p:nvPr/>
            </p:nvSpPr>
            <p:spPr bwMode="auto">
              <a:xfrm>
                <a:off x="1428" y="1645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6" name="Line 1561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7" name="Line 1562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8" name="Line 1563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9" name="Line 1564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0" name="Line 1565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1" name="Line 1566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2" name="Line 1567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3" name="Line 1568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4" name="Line 1569"/>
              <p:cNvSpPr>
                <a:spLocks noChangeShapeType="1"/>
              </p:cNvSpPr>
              <p:nvPr/>
            </p:nvSpPr>
            <p:spPr bwMode="auto">
              <a:xfrm flipV="1">
                <a:off x="1447" y="165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5" name="Line 1570"/>
              <p:cNvSpPr>
                <a:spLocks noChangeShapeType="1"/>
              </p:cNvSpPr>
              <p:nvPr/>
            </p:nvSpPr>
            <p:spPr bwMode="auto">
              <a:xfrm>
                <a:off x="1447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6" name="Line 1571"/>
              <p:cNvSpPr>
                <a:spLocks noChangeShapeType="1"/>
              </p:cNvSpPr>
              <p:nvPr/>
            </p:nvSpPr>
            <p:spPr bwMode="auto">
              <a:xfrm flipV="1">
                <a:off x="1447" y="1639"/>
                <a:ext cx="7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7" name="Line 1572"/>
              <p:cNvSpPr>
                <a:spLocks noChangeShapeType="1"/>
              </p:cNvSpPr>
              <p:nvPr/>
            </p:nvSpPr>
            <p:spPr bwMode="auto">
              <a:xfrm flipV="1">
                <a:off x="1454" y="1571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8" name="Line 1573"/>
              <p:cNvSpPr>
                <a:spLocks noChangeShapeType="1"/>
              </p:cNvSpPr>
              <p:nvPr/>
            </p:nvSpPr>
            <p:spPr bwMode="auto">
              <a:xfrm flipV="1">
                <a:off x="1454" y="1415"/>
                <a:ext cx="1" cy="1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9" name="Line 1574"/>
              <p:cNvSpPr>
                <a:spLocks noChangeShapeType="1"/>
              </p:cNvSpPr>
              <p:nvPr/>
            </p:nvSpPr>
            <p:spPr bwMode="auto">
              <a:xfrm flipV="1">
                <a:off x="1454" y="1178"/>
                <a:ext cx="1" cy="2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0" name="Line 1575"/>
              <p:cNvSpPr>
                <a:spLocks noChangeShapeType="1"/>
              </p:cNvSpPr>
              <p:nvPr/>
            </p:nvSpPr>
            <p:spPr bwMode="auto">
              <a:xfrm flipV="1">
                <a:off x="1454" y="860"/>
                <a:ext cx="6" cy="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1" name="Line 1576"/>
              <p:cNvSpPr>
                <a:spLocks noChangeShapeType="1"/>
              </p:cNvSpPr>
              <p:nvPr/>
            </p:nvSpPr>
            <p:spPr bwMode="auto">
              <a:xfrm flipV="1">
                <a:off x="1460" y="678"/>
                <a:ext cx="1" cy="1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2" name="Line 1577"/>
              <p:cNvSpPr>
                <a:spLocks noChangeShapeType="1"/>
              </p:cNvSpPr>
              <p:nvPr/>
            </p:nvSpPr>
            <p:spPr bwMode="auto">
              <a:xfrm>
                <a:off x="1460" y="678"/>
                <a:ext cx="1" cy="1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3" name="Line 1578"/>
              <p:cNvSpPr>
                <a:spLocks noChangeShapeType="1"/>
              </p:cNvSpPr>
              <p:nvPr/>
            </p:nvSpPr>
            <p:spPr bwMode="auto">
              <a:xfrm>
                <a:off x="1460" y="854"/>
                <a:ext cx="1" cy="3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4" name="Line 1579"/>
              <p:cNvSpPr>
                <a:spLocks noChangeShapeType="1"/>
              </p:cNvSpPr>
              <p:nvPr/>
            </p:nvSpPr>
            <p:spPr bwMode="auto">
              <a:xfrm>
                <a:off x="1460" y="1212"/>
                <a:ext cx="6" cy="1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5" name="Line 1580"/>
              <p:cNvSpPr>
                <a:spLocks noChangeShapeType="1"/>
              </p:cNvSpPr>
              <p:nvPr/>
            </p:nvSpPr>
            <p:spPr bwMode="auto">
              <a:xfrm>
                <a:off x="1466" y="1402"/>
                <a:ext cx="1" cy="1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6" name="Line 1581"/>
              <p:cNvSpPr>
                <a:spLocks noChangeShapeType="1"/>
              </p:cNvSpPr>
              <p:nvPr/>
            </p:nvSpPr>
            <p:spPr bwMode="auto">
              <a:xfrm>
                <a:off x="1466" y="1503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7" name="Line 1582"/>
              <p:cNvSpPr>
                <a:spLocks noChangeShapeType="1"/>
              </p:cNvSpPr>
              <p:nvPr/>
            </p:nvSpPr>
            <p:spPr bwMode="auto">
              <a:xfrm>
                <a:off x="1466" y="155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8" name="Line 1583"/>
              <p:cNvSpPr>
                <a:spLocks noChangeShapeType="1"/>
              </p:cNvSpPr>
              <p:nvPr/>
            </p:nvSpPr>
            <p:spPr bwMode="auto">
              <a:xfrm>
                <a:off x="1466" y="1591"/>
                <a:ext cx="7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9" name="Line 1584"/>
              <p:cNvSpPr>
                <a:spLocks noChangeShapeType="1"/>
              </p:cNvSpPr>
              <p:nvPr/>
            </p:nvSpPr>
            <p:spPr bwMode="auto">
              <a:xfrm>
                <a:off x="1473" y="1611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0" name="Line 1585"/>
              <p:cNvSpPr>
                <a:spLocks noChangeShapeType="1"/>
              </p:cNvSpPr>
              <p:nvPr/>
            </p:nvSpPr>
            <p:spPr bwMode="auto">
              <a:xfrm>
                <a:off x="1473" y="162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1" name="Line 1586"/>
              <p:cNvSpPr>
                <a:spLocks noChangeShapeType="1"/>
              </p:cNvSpPr>
              <p:nvPr/>
            </p:nvSpPr>
            <p:spPr bwMode="auto">
              <a:xfrm>
                <a:off x="1473" y="1632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2" name="Line 1587"/>
              <p:cNvSpPr>
                <a:spLocks noChangeShapeType="1"/>
              </p:cNvSpPr>
              <p:nvPr/>
            </p:nvSpPr>
            <p:spPr bwMode="auto">
              <a:xfrm>
                <a:off x="1479" y="164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3" name="Line 1588"/>
              <p:cNvSpPr>
                <a:spLocks noChangeShapeType="1"/>
              </p:cNvSpPr>
              <p:nvPr/>
            </p:nvSpPr>
            <p:spPr bwMode="auto">
              <a:xfrm>
                <a:off x="1479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4" name="Line 1589"/>
              <p:cNvSpPr>
                <a:spLocks noChangeShapeType="1"/>
              </p:cNvSpPr>
              <p:nvPr/>
            </p:nvSpPr>
            <p:spPr bwMode="auto">
              <a:xfrm>
                <a:off x="1479" y="165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5" name="Line 1590"/>
              <p:cNvSpPr>
                <a:spLocks noChangeShapeType="1"/>
              </p:cNvSpPr>
              <p:nvPr/>
            </p:nvSpPr>
            <p:spPr bwMode="auto">
              <a:xfrm>
                <a:off x="1479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6" name="Line 1591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7" name="Line 1592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8" name="Line 1593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9" name="Line 1594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0" name="Line 1595"/>
              <p:cNvSpPr>
                <a:spLocks noChangeShapeType="1"/>
              </p:cNvSpPr>
              <p:nvPr/>
            </p:nvSpPr>
            <p:spPr bwMode="auto">
              <a:xfrm>
                <a:off x="1492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1" name="Line 1596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2" name="Line 1597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3" name="Line 1598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4" name="Line 1599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5" name="Line 1600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6" name="Line 1601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7" name="Line 1602"/>
              <p:cNvSpPr>
                <a:spLocks noChangeShapeType="1"/>
              </p:cNvSpPr>
              <p:nvPr/>
            </p:nvSpPr>
            <p:spPr bwMode="auto">
              <a:xfrm flipV="1">
                <a:off x="1504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8" name="Line 1603"/>
              <p:cNvSpPr>
                <a:spLocks noChangeShapeType="1"/>
              </p:cNvSpPr>
              <p:nvPr/>
            </p:nvSpPr>
            <p:spPr bwMode="auto">
              <a:xfrm>
                <a:off x="1504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9" name="Line 1604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0" name="Line 1605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1" name="Line 1606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2" name="Line 1607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3" name="Line 1608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4" name="Line 1609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5" name="Line 1610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6" name="Line 1611"/>
              <p:cNvSpPr>
                <a:spLocks noChangeShapeType="1"/>
              </p:cNvSpPr>
              <p:nvPr/>
            </p:nvSpPr>
            <p:spPr bwMode="auto">
              <a:xfrm>
                <a:off x="1346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2" name="Group 1612"/>
            <p:cNvGrpSpPr>
              <a:grpSpLocks/>
            </p:cNvGrpSpPr>
            <p:nvPr/>
          </p:nvGrpSpPr>
          <p:grpSpPr bwMode="auto">
            <a:xfrm>
              <a:off x="1352" y="1666"/>
              <a:ext cx="166" cy="1"/>
              <a:chOff x="1352" y="1666"/>
              <a:chExt cx="166" cy="1"/>
            </a:xfrm>
          </p:grpSpPr>
          <p:sp>
            <p:nvSpPr>
              <p:cNvPr id="2527" name="Line 1613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8" name="Line 1614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9" name="Line 1615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0" name="Line 1616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1" name="Line 1617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2" name="Line 1618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3" name="Line 1619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4" name="Line 1620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5" name="Line 1621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6" name="Line 1622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7" name="Line 1623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8" name="Line 1624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9" name="Line 1625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0" name="Line 1626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1" name="Line 1627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2" name="Line 1628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3" name="Line 1629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4" name="Line 1630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5" name="Line 1631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6" name="Line 1632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7" name="Line 1633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8" name="Line 1634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9" name="Line 1635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0" name="Line 1636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1" name="Line 1637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2" name="Line 1638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3" name="Line 1639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4" name="Line 1640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5" name="Line 1641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6" name="Line 1642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7" name="Line 1643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8" name="Line 1644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9" name="Line 1645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0" name="Line 1646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1" name="Line 1647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2" name="Line 1648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3" name="Line 1649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4" name="Line 1650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5" name="Line 1651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6" name="Line 1652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7" name="Line 1653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8" name="Line 1654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9" name="Line 1655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0" name="Line 1656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1" name="Line 1657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2" name="Line 1658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3" name="Line 1659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4" name="Line 1660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5" name="Line 1661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6" name="Line 1662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7" name="Line 1663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8" name="Line 1664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9" name="Line 1665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0" name="Line 1666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1" name="Line 1667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2" name="Line 1668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3" name="Line 1669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4" name="Line 1670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5" name="Line 1671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6" name="Line 1672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7" name="Line 1673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8" name="Line 1674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9" name="Line 1675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0" name="Line 1676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1" name="Line 1677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2" name="Line 1678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3" name="Line 1679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4" name="Line 1680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5" name="Line 1681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6" name="Line 1682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7" name="Line 1683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8" name="Line 1684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9" name="Line 1685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0" name="Line 1686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1" name="Line 1687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2" name="Line 1688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3" name="Line 1689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4" name="Line 1690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5" name="Line 1691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6" name="Line 1692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7" name="Line 1693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8" name="Line 1694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9" name="Line 1695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0" name="Line 1696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1" name="Line 1697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2" name="Line 1698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3" name="Line 1699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4" name="Line 1700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5" name="Line 1701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6" name="Line 1702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7" name="Line 1703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8" name="Line 1704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9" name="Line 1705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0" name="Line 1706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1" name="Line 1707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2" name="Line 1708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3" name="Line 1709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4" name="Line 1710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5" name="Line 1711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6" name="Line 1712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7" name="Line 1713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8" name="Line 1714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9" name="Line 1715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0" name="Line 1716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1" name="Line 1717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2" name="Line 1718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3" name="Line 1719"/>
              <p:cNvSpPr>
                <a:spLocks noChangeShapeType="1"/>
              </p:cNvSpPr>
              <p:nvPr/>
            </p:nvSpPr>
            <p:spPr bwMode="auto">
              <a:xfrm flipH="1">
                <a:off x="151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4" name="Line 1720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5" name="Line 1721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6" name="Line 1722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7" name="Line 1723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8" name="Line 1724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9" name="Line 1725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0" name="Line 1726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1" name="Line 1727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2" name="Line 1728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3" name="Line 1729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4" name="Line 1730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5" name="Line 1731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6" name="Line 1732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7" name="Line 1733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8" name="Line 1734"/>
              <p:cNvSpPr>
                <a:spLocks noChangeShapeType="1"/>
              </p:cNvSpPr>
              <p:nvPr/>
            </p:nvSpPr>
            <p:spPr bwMode="auto">
              <a:xfrm flipH="1">
                <a:off x="1504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9" name="Line 1735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0" name="Line 1736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1" name="Line 1737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2" name="Line 1738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3" name="Line 1739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4" name="Line 1740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5" name="Line 1741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6" name="Line 1742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7" name="Line 1743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8" name="Line 1744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9" name="Line 1745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0" name="Line 1746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1" name="Line 1747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2" name="Line 1748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3" name="Line 1749"/>
              <p:cNvSpPr>
                <a:spLocks noChangeShapeType="1"/>
              </p:cNvSpPr>
              <p:nvPr/>
            </p:nvSpPr>
            <p:spPr bwMode="auto">
              <a:xfrm flipH="1">
                <a:off x="1498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4" name="Line 1750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5" name="Line 1751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6" name="Line 1752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7" name="Line 1753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8" name="Line 1754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9" name="Line 1755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0" name="Line 1756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1" name="Line 1757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2" name="Line 1758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3" name="Line 1759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4" name="Line 1760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5" name="Line 1761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6" name="Line 1762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7" name="Line 1763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8" name="Line 1764"/>
              <p:cNvSpPr>
                <a:spLocks noChangeShapeType="1"/>
              </p:cNvSpPr>
              <p:nvPr/>
            </p:nvSpPr>
            <p:spPr bwMode="auto">
              <a:xfrm flipH="1">
                <a:off x="149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9" name="Line 1765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0" name="Line 1766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1" name="Line 1767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2" name="Line 1768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3" name="Line 1769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4" name="Line 1770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5" name="Line 1771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6" name="Line 1772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7" name="Line 1773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8" name="Line 1774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9" name="Line 1775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0" name="Line 1776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1" name="Line 1777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2" name="Line 1778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3" name="Line 1779"/>
              <p:cNvSpPr>
                <a:spLocks noChangeShapeType="1"/>
              </p:cNvSpPr>
              <p:nvPr/>
            </p:nvSpPr>
            <p:spPr bwMode="auto">
              <a:xfrm flipH="1">
                <a:off x="1485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4" name="Line 1780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5" name="Line 1781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6" name="Line 1782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7" name="Line 1783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8" name="Line 1784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9" name="Line 1785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0" name="Line 1786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1" name="Line 1787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2" name="Line 1788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3" name="Line 1789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4" name="Line 1790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5" name="Line 1791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6" name="Line 1792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7" name="Line 1793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8" name="Line 1794"/>
              <p:cNvSpPr>
                <a:spLocks noChangeShapeType="1"/>
              </p:cNvSpPr>
              <p:nvPr/>
            </p:nvSpPr>
            <p:spPr bwMode="auto">
              <a:xfrm flipH="1">
                <a:off x="1479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9" name="Line 1795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0" name="Line 1796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1" name="Line 1797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2" name="Line 1798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3" name="Line 1799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4" name="Line 1800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5" name="Line 1801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6" name="Line 1802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7" name="Line 1803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8" name="Line 1804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9" name="Line 1805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0" name="Line 1806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1" name="Line 1807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2" name="Line 1808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3" name="Line 1809"/>
              <p:cNvSpPr>
                <a:spLocks noChangeShapeType="1"/>
              </p:cNvSpPr>
              <p:nvPr/>
            </p:nvSpPr>
            <p:spPr bwMode="auto">
              <a:xfrm flipH="1">
                <a:off x="147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4" name="Line 1810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5" name="Line 1811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6" name="Line 1812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3" name="Group 1813"/>
            <p:cNvGrpSpPr>
              <a:grpSpLocks/>
            </p:cNvGrpSpPr>
            <p:nvPr/>
          </p:nvGrpSpPr>
          <p:grpSpPr bwMode="auto">
            <a:xfrm>
              <a:off x="1390" y="1666"/>
              <a:ext cx="84" cy="1"/>
              <a:chOff x="1390" y="1666"/>
              <a:chExt cx="84" cy="1"/>
            </a:xfrm>
          </p:grpSpPr>
          <p:sp>
            <p:nvSpPr>
              <p:cNvPr id="2327" name="Line 1814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8" name="Line 1815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9" name="Line 1816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0" name="Line 1817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1" name="Line 1818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2" name="Line 1819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3" name="Line 1820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4" name="Line 1821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5" name="Line 1822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6" name="Line 1823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7" name="Line 1824"/>
              <p:cNvSpPr>
                <a:spLocks noChangeShapeType="1"/>
              </p:cNvSpPr>
              <p:nvPr/>
            </p:nvSpPr>
            <p:spPr bwMode="auto">
              <a:xfrm flipH="1">
                <a:off x="146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8" name="Line 1825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9" name="Line 1826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0" name="Line 1827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1" name="Line 1828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2" name="Line 1829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3" name="Line 1830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4" name="Line 1831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5" name="Line 1832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6" name="Line 1833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7" name="Line 1834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8" name="Line 1835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9" name="Line 1836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0" name="Line 1837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1" name="Line 1838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2" name="Line 1839"/>
              <p:cNvSpPr>
                <a:spLocks noChangeShapeType="1"/>
              </p:cNvSpPr>
              <p:nvPr/>
            </p:nvSpPr>
            <p:spPr bwMode="auto">
              <a:xfrm flipH="1">
                <a:off x="146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3" name="Line 1840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4" name="Line 1841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5" name="Line 1842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6" name="Line 1843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7" name="Line 1844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8" name="Line 1845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9" name="Line 1846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0" name="Line 1847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1" name="Line 1848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2" name="Line 1849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3" name="Line 1850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4" name="Line 1851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5" name="Line 1852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6" name="Line 1853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7" name="Line 1854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8" name="Line 1855"/>
              <p:cNvSpPr>
                <a:spLocks noChangeShapeType="1"/>
              </p:cNvSpPr>
              <p:nvPr/>
            </p:nvSpPr>
            <p:spPr bwMode="auto">
              <a:xfrm flipH="1">
                <a:off x="145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9" name="Line 1856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0" name="Line 1857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1" name="Line 1858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2" name="Line 1859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3" name="Line 1860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4" name="Line 1861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5" name="Line 1862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6" name="Line 1863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7" name="Line 1864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8" name="Line 1865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9" name="Line 1866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0" name="Line 1867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1" name="Line 1868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2" name="Line 1869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3" name="Line 1870"/>
              <p:cNvSpPr>
                <a:spLocks noChangeShapeType="1"/>
              </p:cNvSpPr>
              <p:nvPr/>
            </p:nvSpPr>
            <p:spPr bwMode="auto">
              <a:xfrm flipH="1">
                <a:off x="144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4" name="Line 1871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5" name="Line 1872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6" name="Line 1873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7" name="Line 1874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8" name="Line 1875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9" name="Line 1876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0" name="Line 1877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1" name="Line 1878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2" name="Line 1879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3" name="Line 1880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4" name="Line 1881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5" name="Line 1882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6" name="Line 1883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7" name="Line 1884"/>
              <p:cNvSpPr>
                <a:spLocks noChangeShapeType="1"/>
              </p:cNvSpPr>
              <p:nvPr/>
            </p:nvSpPr>
            <p:spPr bwMode="auto">
              <a:xfrm flipH="1">
                <a:off x="144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8" name="Line 1885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9" name="Line 1886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0" name="Line 1887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1" name="Line 1888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2" name="Line 1889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3" name="Line 1890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4" name="Line 1891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5" name="Line 1892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6" name="Line 1893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7" name="Line 1894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8" name="Line 1895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9" name="Line 1896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0" name="Line 1897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1" name="Line 1898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2" name="Line 1899"/>
              <p:cNvSpPr>
                <a:spLocks noChangeShapeType="1"/>
              </p:cNvSpPr>
              <p:nvPr/>
            </p:nvSpPr>
            <p:spPr bwMode="auto">
              <a:xfrm flipH="1">
                <a:off x="143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3" name="Line 1900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4" name="Line 1901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5" name="Line 1902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6" name="Line 1903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7" name="Line 1904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8" name="Line 1905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9" name="Line 1906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0" name="Line 1907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1" name="Line 1908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2" name="Line 1909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3" name="Line 1910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4" name="Line 1911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5" name="Line 1912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6" name="Line 1913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7" name="Line 1914"/>
              <p:cNvSpPr>
                <a:spLocks noChangeShapeType="1"/>
              </p:cNvSpPr>
              <p:nvPr/>
            </p:nvSpPr>
            <p:spPr bwMode="auto">
              <a:xfrm flipH="1">
                <a:off x="1428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8" name="Line 1915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9" name="Line 1916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0" name="Line 1917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1" name="Line 1918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2" name="Line 1919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3" name="Line 1920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4" name="Line 1921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5" name="Line 1922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6" name="Line 1923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7" name="Line 1924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8" name="Line 1925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9" name="Line 1926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0" name="Line 1927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1" name="Line 1928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2" name="Line 1929"/>
              <p:cNvSpPr>
                <a:spLocks noChangeShapeType="1"/>
              </p:cNvSpPr>
              <p:nvPr/>
            </p:nvSpPr>
            <p:spPr bwMode="auto">
              <a:xfrm flipH="1">
                <a:off x="142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3" name="Line 1930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4" name="Line 1931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5" name="Line 1932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6" name="Line 1933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7" name="Line 1934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8" name="Line 1935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9" name="Line 1936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0" name="Line 1937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1" name="Line 1938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2" name="Line 1939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3" name="Line 1940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4" name="Line 1941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5" name="Line 1942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6" name="Line 1943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7" name="Line 1944"/>
              <p:cNvSpPr>
                <a:spLocks noChangeShapeType="1"/>
              </p:cNvSpPr>
              <p:nvPr/>
            </p:nvSpPr>
            <p:spPr bwMode="auto">
              <a:xfrm flipH="1">
                <a:off x="1416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8" name="Line 1945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9" name="Line 1946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0" name="Line 1947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1" name="Line 1948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2" name="Line 1949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3" name="Line 1950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4" name="Line 1951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5" name="Line 1952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6" name="Line 1953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7" name="Line 1954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8" name="Line 1955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9" name="Line 1956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0" name="Line 1957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1" name="Line 1958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2" name="Line 1959"/>
              <p:cNvSpPr>
                <a:spLocks noChangeShapeType="1"/>
              </p:cNvSpPr>
              <p:nvPr/>
            </p:nvSpPr>
            <p:spPr bwMode="auto">
              <a:xfrm flipH="1">
                <a:off x="1409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3" name="Line 1960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4" name="Line 1961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5" name="Line 1962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6" name="Line 1963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7" name="Line 1964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8" name="Line 1965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9" name="Line 1966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0" name="Line 1967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1" name="Line 1968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2" name="Line 1969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3" name="Line 1970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4" name="Line 1971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5" name="Line 1972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6" name="Line 1973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7" name="Line 1974"/>
              <p:cNvSpPr>
                <a:spLocks noChangeShapeType="1"/>
              </p:cNvSpPr>
              <p:nvPr/>
            </p:nvSpPr>
            <p:spPr bwMode="auto">
              <a:xfrm flipH="1">
                <a:off x="140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8" name="Line 1975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9" name="Line 1976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0" name="Line 1977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1" name="Line 1978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2" name="Line 1979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3" name="Line 1980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4" name="Line 1981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5" name="Line 1982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6" name="Line 1983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7" name="Line 1984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8" name="Line 1985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9" name="Line 1986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0" name="Line 1987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1" name="Line 1988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2" name="Line 1989"/>
              <p:cNvSpPr>
                <a:spLocks noChangeShapeType="1"/>
              </p:cNvSpPr>
              <p:nvPr/>
            </p:nvSpPr>
            <p:spPr bwMode="auto">
              <a:xfrm flipH="1">
                <a:off x="139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3" name="Line 1990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4" name="Line 1991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5" name="Line 1992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6" name="Line 1993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7" name="Line 1994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8" name="Line 1995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9" name="Line 1996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0" name="Line 1997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1" name="Line 1998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2" name="Line 1999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3" name="Line 2000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4" name="Line 2001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5" name="Line 2002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6" name="Line 2003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7" name="Line 2004"/>
              <p:cNvSpPr>
                <a:spLocks noChangeShapeType="1"/>
              </p:cNvSpPr>
              <p:nvPr/>
            </p:nvSpPr>
            <p:spPr bwMode="auto">
              <a:xfrm flipH="1">
                <a:off x="139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8" name="Line 2005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9" name="Line 2006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0" name="Line 2007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1" name="Line 2008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2" name="Line 2009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3" name="Line 2010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4" name="Line 2011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5" name="Line 2012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6" name="Line 2013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4" name="Group 2014"/>
            <p:cNvGrpSpPr>
              <a:grpSpLocks/>
            </p:cNvGrpSpPr>
            <p:nvPr/>
          </p:nvGrpSpPr>
          <p:grpSpPr bwMode="auto">
            <a:xfrm>
              <a:off x="991" y="576"/>
              <a:ext cx="1736" cy="3606"/>
              <a:chOff x="991" y="576"/>
              <a:chExt cx="1736" cy="3606"/>
            </a:xfrm>
          </p:grpSpPr>
          <p:sp>
            <p:nvSpPr>
              <p:cNvPr id="2127" name="Line 2015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8" name="Line 2016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9" name="Line 2017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0" name="Line 2018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1" name="Line 2019"/>
              <p:cNvSpPr>
                <a:spLocks noChangeShapeType="1"/>
              </p:cNvSpPr>
              <p:nvPr/>
            </p:nvSpPr>
            <p:spPr bwMode="auto">
              <a:xfrm flipH="1">
                <a:off x="138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2" name="Line 2020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3" name="Line 2021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4" name="Line 2022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5" name="Line 2023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6" name="Line 2024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7" name="Line 2025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8" name="Line 2026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9" name="Line 2027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0" name="Line 2028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1" name="Line 2029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2" name="Line 2030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3" name="Line 2031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4" name="Line 2032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5" name="Line 2033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6" name="Line 2034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7" name="Line 2035"/>
              <p:cNvSpPr>
                <a:spLocks noChangeShapeType="1"/>
              </p:cNvSpPr>
              <p:nvPr/>
            </p:nvSpPr>
            <p:spPr bwMode="auto">
              <a:xfrm flipH="1">
                <a:off x="137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8" name="Line 2036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9" name="Line 2037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0" name="Line 2038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1" name="Line 2039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2" name="Line 2040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3" name="Line 2041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4" name="Line 2042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5" name="Line 2043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6" name="Line 2044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7" name="Line 2045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8" name="Line 2046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9" name="Line 2047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0" name="Line 2048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1" name="Line 2049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2" name="Line 2050"/>
              <p:cNvSpPr>
                <a:spLocks noChangeShapeType="1"/>
              </p:cNvSpPr>
              <p:nvPr/>
            </p:nvSpPr>
            <p:spPr bwMode="auto">
              <a:xfrm flipH="1">
                <a:off x="137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3" name="Line 2051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4" name="Line 2052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5" name="Line 2053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6" name="Line 2054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7" name="Line 2055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8" name="Line 2056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9" name="Line 2057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0" name="Line 2058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1" name="Line 2059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2" name="Line 2060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3" name="Line 2061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4" name="Line 2062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5" name="Line 2063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6" name="Line 2064"/>
              <p:cNvSpPr>
                <a:spLocks noChangeShapeType="1"/>
              </p:cNvSpPr>
              <p:nvPr/>
            </p:nvSpPr>
            <p:spPr bwMode="auto">
              <a:xfrm flipH="1">
                <a:off x="136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7" name="Line 2065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8" name="Line 2066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9" name="Line 2067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0" name="Line 2068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1" name="Line 2069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2" name="Line 2070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3" name="Line 2071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4" name="Line 2072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5" name="Line 2073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6" name="Line 2074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7" name="Line 2075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8" name="Line 2076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9" name="Line 2077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0" name="Line 2078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1" name="Line 2079"/>
              <p:cNvSpPr>
                <a:spLocks noChangeShapeType="1"/>
              </p:cNvSpPr>
              <p:nvPr/>
            </p:nvSpPr>
            <p:spPr bwMode="auto">
              <a:xfrm flipH="1">
                <a:off x="1358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2" name="Line 2080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3" name="Line 2081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4" name="Line 2082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5" name="Line 2083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6" name="Line 2084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7" name="Line 2085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8" name="Line 2086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9" name="Line 2087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0" name="Line 2088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1" name="Line 2089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2" name="Line 2090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3" name="Line 2091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4" name="Line 2092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5" name="Line 2093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6" name="Line 2094"/>
              <p:cNvSpPr>
                <a:spLocks noChangeShapeType="1"/>
              </p:cNvSpPr>
              <p:nvPr/>
            </p:nvSpPr>
            <p:spPr bwMode="auto">
              <a:xfrm flipH="1">
                <a:off x="135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7" name="Line 2095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8" name="Line 2096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9" name="Line 2097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0" name="Line 2098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1" name="Line 2099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2" name="Line 2100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3" name="Line 2101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4" name="Line 2102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5" name="Line 2103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6" name="Line 2104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7" name="Line 2105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8" name="Line 2106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9" name="Line 2107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0" name="Line 2108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1" name="Line 2109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2" name="Line 2110"/>
              <p:cNvSpPr>
                <a:spLocks noChangeShapeType="1"/>
              </p:cNvSpPr>
              <p:nvPr/>
            </p:nvSpPr>
            <p:spPr bwMode="auto">
              <a:xfrm flipH="1">
                <a:off x="1346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3" name="Line 2111"/>
              <p:cNvSpPr>
                <a:spLocks noChangeShapeType="1"/>
              </p:cNvSpPr>
              <p:nvPr/>
            </p:nvSpPr>
            <p:spPr bwMode="auto">
              <a:xfrm>
                <a:off x="134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4" name="Line 2112"/>
              <p:cNvSpPr>
                <a:spLocks noChangeShapeType="1"/>
              </p:cNvSpPr>
              <p:nvPr/>
            </p:nvSpPr>
            <p:spPr bwMode="auto">
              <a:xfrm>
                <a:off x="134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5" name="Rectangle 2113"/>
              <p:cNvSpPr>
                <a:spLocks noChangeArrowheads="1"/>
              </p:cNvSpPr>
              <p:nvPr/>
            </p:nvSpPr>
            <p:spPr bwMode="auto">
              <a:xfrm>
                <a:off x="1263" y="1605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6" name="Rectangle 2114"/>
              <p:cNvSpPr>
                <a:spLocks noChangeArrowheads="1"/>
              </p:cNvSpPr>
              <p:nvPr/>
            </p:nvSpPr>
            <p:spPr bwMode="auto">
              <a:xfrm>
                <a:off x="1390" y="1605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7" name="Rectangle 2115"/>
              <p:cNvSpPr>
                <a:spLocks noChangeArrowheads="1"/>
              </p:cNvSpPr>
              <p:nvPr/>
            </p:nvSpPr>
            <p:spPr bwMode="auto">
              <a:xfrm>
                <a:off x="1517" y="1605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8" name="Freeform 2116"/>
              <p:cNvSpPr>
                <a:spLocks/>
              </p:cNvSpPr>
              <p:nvPr/>
            </p:nvSpPr>
            <p:spPr bwMode="auto">
              <a:xfrm>
                <a:off x="1637" y="1605"/>
                <a:ext cx="19" cy="6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7" y="0"/>
                  </a:cxn>
                  <a:cxn ang="0">
                    <a:pos x="19" y="0"/>
                  </a:cxn>
                  <a:cxn ang="0">
                    <a:pos x="13" y="61"/>
                  </a:cxn>
                  <a:cxn ang="0">
                    <a:pos x="0" y="61"/>
                  </a:cxn>
                </a:cxnLst>
                <a:rect l="0" t="0" r="r" b="b"/>
                <a:pathLst>
                  <a:path w="19" h="61">
                    <a:moveTo>
                      <a:pt x="0" y="61"/>
                    </a:moveTo>
                    <a:lnTo>
                      <a:pt x="7" y="0"/>
                    </a:lnTo>
                    <a:lnTo>
                      <a:pt x="19" y="0"/>
                    </a:lnTo>
                    <a:lnTo>
                      <a:pt x="13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9" name="Freeform 2117"/>
              <p:cNvSpPr>
                <a:spLocks/>
              </p:cNvSpPr>
              <p:nvPr/>
            </p:nvSpPr>
            <p:spPr bwMode="auto">
              <a:xfrm>
                <a:off x="1764" y="1605"/>
                <a:ext cx="19" cy="6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7" y="0"/>
                  </a:cxn>
                  <a:cxn ang="0">
                    <a:pos x="19" y="0"/>
                  </a:cxn>
                  <a:cxn ang="0">
                    <a:pos x="13" y="61"/>
                  </a:cxn>
                  <a:cxn ang="0">
                    <a:pos x="0" y="61"/>
                  </a:cxn>
                </a:cxnLst>
                <a:rect l="0" t="0" r="r" b="b"/>
                <a:pathLst>
                  <a:path w="19" h="61">
                    <a:moveTo>
                      <a:pt x="0" y="61"/>
                    </a:moveTo>
                    <a:lnTo>
                      <a:pt x="7" y="0"/>
                    </a:lnTo>
                    <a:lnTo>
                      <a:pt x="19" y="0"/>
                    </a:lnTo>
                    <a:lnTo>
                      <a:pt x="13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0" name="Rectangle 2118"/>
              <p:cNvSpPr>
                <a:spLocks noChangeArrowheads="1"/>
              </p:cNvSpPr>
              <p:nvPr/>
            </p:nvSpPr>
            <p:spPr bwMode="auto">
              <a:xfrm>
                <a:off x="1891" y="1605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1" name="Rectangle 2119"/>
              <p:cNvSpPr>
                <a:spLocks noChangeArrowheads="1"/>
              </p:cNvSpPr>
              <p:nvPr/>
            </p:nvSpPr>
            <p:spPr bwMode="auto">
              <a:xfrm>
                <a:off x="2018" y="1605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2" name="Rectangle 2120"/>
              <p:cNvSpPr>
                <a:spLocks noChangeArrowheads="1"/>
              </p:cNvSpPr>
              <p:nvPr/>
            </p:nvSpPr>
            <p:spPr bwMode="auto">
              <a:xfrm>
                <a:off x="2145" y="1605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3" name="Rectangle 2121"/>
              <p:cNvSpPr>
                <a:spLocks noChangeArrowheads="1"/>
              </p:cNvSpPr>
              <p:nvPr/>
            </p:nvSpPr>
            <p:spPr bwMode="auto">
              <a:xfrm>
                <a:off x="2272" y="1605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4" name="Rectangle 2122"/>
              <p:cNvSpPr>
                <a:spLocks noChangeArrowheads="1"/>
              </p:cNvSpPr>
              <p:nvPr/>
            </p:nvSpPr>
            <p:spPr bwMode="auto">
              <a:xfrm>
                <a:off x="2398" y="1605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5" name="Rectangle 2123"/>
              <p:cNvSpPr>
                <a:spLocks noChangeArrowheads="1"/>
              </p:cNvSpPr>
              <p:nvPr/>
            </p:nvSpPr>
            <p:spPr bwMode="auto">
              <a:xfrm>
                <a:off x="2519" y="1605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6" name="Rectangle 2124"/>
              <p:cNvSpPr>
                <a:spLocks noChangeArrowheads="1"/>
              </p:cNvSpPr>
              <p:nvPr/>
            </p:nvSpPr>
            <p:spPr bwMode="auto">
              <a:xfrm>
                <a:off x="2519" y="2687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7" name="Rectangle 2125"/>
              <p:cNvSpPr>
                <a:spLocks noChangeArrowheads="1"/>
              </p:cNvSpPr>
              <p:nvPr/>
            </p:nvSpPr>
            <p:spPr bwMode="auto">
              <a:xfrm>
                <a:off x="2398" y="2687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8" name="Rectangle 2126"/>
              <p:cNvSpPr>
                <a:spLocks noChangeArrowheads="1"/>
              </p:cNvSpPr>
              <p:nvPr/>
            </p:nvSpPr>
            <p:spPr bwMode="auto">
              <a:xfrm>
                <a:off x="2272" y="2687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9" name="Rectangle 2127"/>
              <p:cNvSpPr>
                <a:spLocks noChangeArrowheads="1"/>
              </p:cNvSpPr>
              <p:nvPr/>
            </p:nvSpPr>
            <p:spPr bwMode="auto">
              <a:xfrm>
                <a:off x="2145" y="2687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0" name="Rectangle 2128"/>
              <p:cNvSpPr>
                <a:spLocks noChangeArrowheads="1"/>
              </p:cNvSpPr>
              <p:nvPr/>
            </p:nvSpPr>
            <p:spPr bwMode="auto">
              <a:xfrm>
                <a:off x="2018" y="2687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1" name="Rectangle 2129"/>
              <p:cNvSpPr>
                <a:spLocks noChangeArrowheads="1"/>
              </p:cNvSpPr>
              <p:nvPr/>
            </p:nvSpPr>
            <p:spPr bwMode="auto">
              <a:xfrm>
                <a:off x="1891" y="2687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2" name="Freeform 2130"/>
              <p:cNvSpPr>
                <a:spLocks/>
              </p:cNvSpPr>
              <p:nvPr/>
            </p:nvSpPr>
            <p:spPr bwMode="auto">
              <a:xfrm>
                <a:off x="1764" y="2687"/>
                <a:ext cx="19" cy="6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7" y="0"/>
                  </a:cxn>
                  <a:cxn ang="0">
                    <a:pos x="19" y="0"/>
                  </a:cxn>
                  <a:cxn ang="0">
                    <a:pos x="13" y="61"/>
                  </a:cxn>
                  <a:cxn ang="0">
                    <a:pos x="0" y="61"/>
                  </a:cxn>
                </a:cxnLst>
                <a:rect l="0" t="0" r="r" b="b"/>
                <a:pathLst>
                  <a:path w="19" h="61">
                    <a:moveTo>
                      <a:pt x="0" y="61"/>
                    </a:moveTo>
                    <a:lnTo>
                      <a:pt x="7" y="0"/>
                    </a:lnTo>
                    <a:lnTo>
                      <a:pt x="19" y="0"/>
                    </a:lnTo>
                    <a:lnTo>
                      <a:pt x="13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3" name="Rectangle 2131"/>
              <p:cNvSpPr>
                <a:spLocks noChangeArrowheads="1"/>
              </p:cNvSpPr>
              <p:nvPr/>
            </p:nvSpPr>
            <p:spPr bwMode="auto">
              <a:xfrm>
                <a:off x="1644" y="2687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4" name="Rectangle 2132"/>
              <p:cNvSpPr>
                <a:spLocks noChangeArrowheads="1"/>
              </p:cNvSpPr>
              <p:nvPr/>
            </p:nvSpPr>
            <p:spPr bwMode="auto">
              <a:xfrm>
                <a:off x="1517" y="2687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5" name="Rectangle 2133"/>
              <p:cNvSpPr>
                <a:spLocks noChangeArrowheads="1"/>
              </p:cNvSpPr>
              <p:nvPr/>
            </p:nvSpPr>
            <p:spPr bwMode="auto">
              <a:xfrm>
                <a:off x="1390" y="2687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6" name="Rectangle 2134"/>
              <p:cNvSpPr>
                <a:spLocks noChangeArrowheads="1"/>
              </p:cNvSpPr>
              <p:nvPr/>
            </p:nvSpPr>
            <p:spPr bwMode="auto">
              <a:xfrm>
                <a:off x="1263" y="2687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7" name="Rectangle 2135"/>
              <p:cNvSpPr>
                <a:spLocks noChangeArrowheads="1"/>
              </p:cNvSpPr>
              <p:nvPr/>
            </p:nvSpPr>
            <p:spPr bwMode="auto">
              <a:xfrm>
                <a:off x="1263" y="3770"/>
                <a:ext cx="13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8" name="Rectangle 2136"/>
              <p:cNvSpPr>
                <a:spLocks noChangeArrowheads="1"/>
              </p:cNvSpPr>
              <p:nvPr/>
            </p:nvSpPr>
            <p:spPr bwMode="auto">
              <a:xfrm>
                <a:off x="1390" y="3770"/>
                <a:ext cx="13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9" name="Rectangle 2137"/>
              <p:cNvSpPr>
                <a:spLocks noChangeArrowheads="1"/>
              </p:cNvSpPr>
              <p:nvPr/>
            </p:nvSpPr>
            <p:spPr bwMode="auto">
              <a:xfrm>
                <a:off x="1517" y="3770"/>
                <a:ext cx="13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0" name="Rectangle 2138"/>
              <p:cNvSpPr>
                <a:spLocks noChangeArrowheads="1"/>
              </p:cNvSpPr>
              <p:nvPr/>
            </p:nvSpPr>
            <p:spPr bwMode="auto">
              <a:xfrm>
                <a:off x="1644" y="3770"/>
                <a:ext cx="12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1" name="Rectangle 2139"/>
              <p:cNvSpPr>
                <a:spLocks noChangeArrowheads="1"/>
              </p:cNvSpPr>
              <p:nvPr/>
            </p:nvSpPr>
            <p:spPr bwMode="auto">
              <a:xfrm>
                <a:off x="1771" y="3770"/>
                <a:ext cx="12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2" name="Rectangle 2140"/>
              <p:cNvSpPr>
                <a:spLocks noChangeArrowheads="1"/>
              </p:cNvSpPr>
              <p:nvPr/>
            </p:nvSpPr>
            <p:spPr bwMode="auto">
              <a:xfrm>
                <a:off x="1891" y="3770"/>
                <a:ext cx="13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3" name="Rectangle 2141"/>
              <p:cNvSpPr>
                <a:spLocks noChangeArrowheads="1"/>
              </p:cNvSpPr>
              <p:nvPr/>
            </p:nvSpPr>
            <p:spPr bwMode="auto">
              <a:xfrm>
                <a:off x="2018" y="3770"/>
                <a:ext cx="13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4" name="Rectangle 2142"/>
              <p:cNvSpPr>
                <a:spLocks noChangeArrowheads="1"/>
              </p:cNvSpPr>
              <p:nvPr/>
            </p:nvSpPr>
            <p:spPr bwMode="auto">
              <a:xfrm>
                <a:off x="2145" y="3770"/>
                <a:ext cx="12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5" name="Freeform 2143"/>
              <p:cNvSpPr>
                <a:spLocks/>
              </p:cNvSpPr>
              <p:nvPr/>
            </p:nvSpPr>
            <p:spPr bwMode="auto">
              <a:xfrm>
                <a:off x="2265" y="3770"/>
                <a:ext cx="19" cy="6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7" y="0"/>
                  </a:cxn>
                  <a:cxn ang="0">
                    <a:pos x="19" y="0"/>
                  </a:cxn>
                  <a:cxn ang="0">
                    <a:pos x="13" y="67"/>
                  </a:cxn>
                  <a:cxn ang="0">
                    <a:pos x="0" y="67"/>
                  </a:cxn>
                </a:cxnLst>
                <a:rect l="0" t="0" r="r" b="b"/>
                <a:pathLst>
                  <a:path w="19" h="67">
                    <a:moveTo>
                      <a:pt x="0" y="67"/>
                    </a:moveTo>
                    <a:lnTo>
                      <a:pt x="7" y="0"/>
                    </a:lnTo>
                    <a:lnTo>
                      <a:pt x="19" y="0"/>
                    </a:lnTo>
                    <a:lnTo>
                      <a:pt x="13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6" name="Rectangle 2144"/>
              <p:cNvSpPr>
                <a:spLocks noChangeArrowheads="1"/>
              </p:cNvSpPr>
              <p:nvPr/>
            </p:nvSpPr>
            <p:spPr bwMode="auto">
              <a:xfrm>
                <a:off x="2398" y="3770"/>
                <a:ext cx="13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7" name="Rectangle 2145"/>
              <p:cNvSpPr>
                <a:spLocks noChangeArrowheads="1"/>
              </p:cNvSpPr>
              <p:nvPr/>
            </p:nvSpPr>
            <p:spPr bwMode="auto">
              <a:xfrm>
                <a:off x="2519" y="3770"/>
                <a:ext cx="12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8" name="Rectangle 2146"/>
              <p:cNvSpPr>
                <a:spLocks noChangeArrowheads="1"/>
              </p:cNvSpPr>
              <p:nvPr/>
            </p:nvSpPr>
            <p:spPr bwMode="auto">
              <a:xfrm>
                <a:off x="991" y="2369"/>
                <a:ext cx="101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9" name="Freeform 2147"/>
              <p:cNvSpPr>
                <a:spLocks/>
              </p:cNvSpPr>
              <p:nvPr/>
            </p:nvSpPr>
            <p:spPr bwMode="auto">
              <a:xfrm>
                <a:off x="1016" y="2281"/>
                <a:ext cx="76" cy="68"/>
              </a:xfrm>
              <a:custGeom>
                <a:avLst/>
                <a:gdLst/>
                <a:ahLst/>
                <a:cxnLst>
                  <a:cxn ang="0">
                    <a:pos x="76" y="68"/>
                  </a:cxn>
                  <a:cxn ang="0">
                    <a:pos x="0" y="68"/>
                  </a:cxn>
                  <a:cxn ang="0">
                    <a:pos x="0" y="54"/>
                  </a:cxn>
                  <a:cxn ang="0">
                    <a:pos x="13" y="54"/>
                  </a:cxn>
                  <a:cxn ang="0">
                    <a:pos x="0" y="27"/>
                  </a:cxn>
                  <a:cxn ang="0">
                    <a:pos x="13" y="14"/>
                  </a:cxn>
                  <a:cxn ang="0">
                    <a:pos x="13" y="7"/>
                  </a:cxn>
                  <a:cxn ang="0">
                    <a:pos x="25" y="7"/>
                  </a:cxn>
                  <a:cxn ang="0">
                    <a:pos x="32" y="0"/>
                  </a:cxn>
                  <a:cxn ang="0">
                    <a:pos x="76" y="0"/>
                  </a:cxn>
                  <a:cxn ang="0">
                    <a:pos x="76" y="14"/>
                  </a:cxn>
                  <a:cxn ang="0">
                    <a:pos x="32" y="14"/>
                  </a:cxn>
                  <a:cxn ang="0">
                    <a:pos x="25" y="21"/>
                  </a:cxn>
                  <a:cxn ang="0">
                    <a:pos x="19" y="21"/>
                  </a:cxn>
                  <a:cxn ang="0">
                    <a:pos x="19" y="27"/>
                  </a:cxn>
                  <a:cxn ang="0">
                    <a:pos x="13" y="34"/>
                  </a:cxn>
                  <a:cxn ang="0">
                    <a:pos x="19" y="41"/>
                  </a:cxn>
                  <a:cxn ang="0">
                    <a:pos x="19" y="48"/>
                  </a:cxn>
                  <a:cxn ang="0">
                    <a:pos x="32" y="54"/>
                  </a:cxn>
                  <a:cxn ang="0">
                    <a:pos x="76" y="54"/>
                  </a:cxn>
                  <a:cxn ang="0">
                    <a:pos x="76" y="68"/>
                  </a:cxn>
                </a:cxnLst>
                <a:rect l="0" t="0" r="r" b="b"/>
                <a:pathLst>
                  <a:path w="76" h="68">
                    <a:moveTo>
                      <a:pt x="76" y="68"/>
                    </a:moveTo>
                    <a:lnTo>
                      <a:pt x="0" y="68"/>
                    </a:lnTo>
                    <a:lnTo>
                      <a:pt x="0" y="54"/>
                    </a:lnTo>
                    <a:lnTo>
                      <a:pt x="13" y="54"/>
                    </a:lnTo>
                    <a:lnTo>
                      <a:pt x="0" y="27"/>
                    </a:lnTo>
                    <a:lnTo>
                      <a:pt x="13" y="14"/>
                    </a:lnTo>
                    <a:lnTo>
                      <a:pt x="13" y="7"/>
                    </a:lnTo>
                    <a:lnTo>
                      <a:pt x="25" y="7"/>
                    </a:lnTo>
                    <a:lnTo>
                      <a:pt x="32" y="0"/>
                    </a:lnTo>
                    <a:lnTo>
                      <a:pt x="76" y="0"/>
                    </a:lnTo>
                    <a:lnTo>
                      <a:pt x="76" y="14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9" y="21"/>
                    </a:lnTo>
                    <a:lnTo>
                      <a:pt x="19" y="27"/>
                    </a:lnTo>
                    <a:lnTo>
                      <a:pt x="13" y="34"/>
                    </a:lnTo>
                    <a:lnTo>
                      <a:pt x="19" y="41"/>
                    </a:lnTo>
                    <a:lnTo>
                      <a:pt x="19" y="48"/>
                    </a:lnTo>
                    <a:lnTo>
                      <a:pt x="32" y="54"/>
                    </a:lnTo>
                    <a:lnTo>
                      <a:pt x="76" y="54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0" name="Freeform 2148"/>
              <p:cNvSpPr>
                <a:spLocks/>
              </p:cNvSpPr>
              <p:nvPr/>
            </p:nvSpPr>
            <p:spPr bwMode="auto">
              <a:xfrm>
                <a:off x="997" y="2241"/>
                <a:ext cx="95" cy="33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95" y="0"/>
                  </a:cxn>
                  <a:cxn ang="0">
                    <a:pos x="95" y="27"/>
                  </a:cxn>
                  <a:cxn ang="0">
                    <a:pos x="32" y="27"/>
                  </a:cxn>
                  <a:cxn ang="0">
                    <a:pos x="32" y="33"/>
                  </a:cxn>
                  <a:cxn ang="0">
                    <a:pos x="19" y="33"/>
                  </a:cxn>
                  <a:cxn ang="0">
                    <a:pos x="19" y="27"/>
                  </a:cxn>
                  <a:cxn ang="0">
                    <a:pos x="6" y="27"/>
                  </a:cxn>
                  <a:cxn ang="0">
                    <a:pos x="0" y="13"/>
                  </a:cxn>
                  <a:cxn ang="0">
                    <a:pos x="19" y="13"/>
                  </a:cxn>
                  <a:cxn ang="0">
                    <a:pos x="19" y="0"/>
                  </a:cxn>
                  <a:cxn ang="0">
                    <a:pos x="32" y="0"/>
                  </a:cxn>
                  <a:cxn ang="0">
                    <a:pos x="32" y="13"/>
                  </a:cxn>
                  <a:cxn ang="0">
                    <a:pos x="82" y="13"/>
                  </a:cxn>
                  <a:cxn ang="0">
                    <a:pos x="82" y="0"/>
                  </a:cxn>
                  <a:cxn ang="0">
                    <a:pos x="89" y="0"/>
                  </a:cxn>
                </a:cxnLst>
                <a:rect l="0" t="0" r="r" b="b"/>
                <a:pathLst>
                  <a:path w="95" h="33">
                    <a:moveTo>
                      <a:pt x="89" y="0"/>
                    </a:moveTo>
                    <a:lnTo>
                      <a:pt x="95" y="0"/>
                    </a:lnTo>
                    <a:lnTo>
                      <a:pt x="95" y="27"/>
                    </a:lnTo>
                    <a:lnTo>
                      <a:pt x="32" y="27"/>
                    </a:lnTo>
                    <a:lnTo>
                      <a:pt x="32" y="33"/>
                    </a:lnTo>
                    <a:lnTo>
                      <a:pt x="19" y="33"/>
                    </a:lnTo>
                    <a:lnTo>
                      <a:pt x="19" y="27"/>
                    </a:lnTo>
                    <a:lnTo>
                      <a:pt x="6" y="27"/>
                    </a:lnTo>
                    <a:lnTo>
                      <a:pt x="0" y="13"/>
                    </a:lnTo>
                    <a:lnTo>
                      <a:pt x="19" y="13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2" y="13"/>
                    </a:lnTo>
                    <a:lnTo>
                      <a:pt x="82" y="13"/>
                    </a:lnTo>
                    <a:lnTo>
                      <a:pt x="82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1" name="Freeform 2149"/>
              <p:cNvSpPr>
                <a:spLocks noEditPoints="1"/>
              </p:cNvSpPr>
              <p:nvPr/>
            </p:nvSpPr>
            <p:spPr bwMode="auto">
              <a:xfrm>
                <a:off x="1016" y="2159"/>
                <a:ext cx="76" cy="68"/>
              </a:xfrm>
              <a:custGeom>
                <a:avLst/>
                <a:gdLst/>
                <a:ahLst/>
                <a:cxnLst>
                  <a:cxn ang="0">
                    <a:pos x="57" y="21"/>
                  </a:cxn>
                  <a:cxn ang="0">
                    <a:pos x="57" y="7"/>
                  </a:cxn>
                  <a:cxn ang="0">
                    <a:pos x="63" y="7"/>
                  </a:cxn>
                  <a:cxn ang="0">
                    <a:pos x="70" y="14"/>
                  </a:cxn>
                  <a:cxn ang="0">
                    <a:pos x="76" y="28"/>
                  </a:cxn>
                  <a:cxn ang="0">
                    <a:pos x="76" y="55"/>
                  </a:cxn>
                  <a:cxn ang="0">
                    <a:pos x="70" y="61"/>
                  </a:cxn>
                  <a:cxn ang="0">
                    <a:pos x="57" y="68"/>
                  </a:cxn>
                  <a:cxn ang="0">
                    <a:pos x="25" y="68"/>
                  </a:cxn>
                  <a:cxn ang="0">
                    <a:pos x="13" y="61"/>
                  </a:cxn>
                  <a:cxn ang="0">
                    <a:pos x="6" y="55"/>
                  </a:cxn>
                  <a:cxn ang="0">
                    <a:pos x="0" y="41"/>
                  </a:cxn>
                  <a:cxn ang="0">
                    <a:pos x="13" y="14"/>
                  </a:cxn>
                  <a:cxn ang="0">
                    <a:pos x="25" y="7"/>
                  </a:cxn>
                  <a:cxn ang="0">
                    <a:pos x="44" y="0"/>
                  </a:cxn>
                  <a:cxn ang="0">
                    <a:pos x="44" y="55"/>
                  </a:cxn>
                  <a:cxn ang="0">
                    <a:pos x="57" y="55"/>
                  </a:cxn>
                  <a:cxn ang="0">
                    <a:pos x="63" y="48"/>
                  </a:cxn>
                  <a:cxn ang="0">
                    <a:pos x="63" y="21"/>
                  </a:cxn>
                  <a:cxn ang="0">
                    <a:pos x="57" y="21"/>
                  </a:cxn>
                  <a:cxn ang="0">
                    <a:pos x="32" y="55"/>
                  </a:cxn>
                  <a:cxn ang="0">
                    <a:pos x="32" y="14"/>
                  </a:cxn>
                  <a:cxn ang="0">
                    <a:pos x="32" y="21"/>
                  </a:cxn>
                  <a:cxn ang="0">
                    <a:pos x="25" y="21"/>
                  </a:cxn>
                  <a:cxn ang="0">
                    <a:pos x="19" y="34"/>
                  </a:cxn>
                  <a:cxn ang="0">
                    <a:pos x="13" y="41"/>
                  </a:cxn>
                  <a:cxn ang="0">
                    <a:pos x="19" y="48"/>
                  </a:cxn>
                  <a:cxn ang="0">
                    <a:pos x="19" y="55"/>
                  </a:cxn>
                  <a:cxn ang="0">
                    <a:pos x="32" y="55"/>
                  </a:cxn>
                </a:cxnLst>
                <a:rect l="0" t="0" r="r" b="b"/>
                <a:pathLst>
                  <a:path w="76" h="68">
                    <a:moveTo>
                      <a:pt x="57" y="21"/>
                    </a:moveTo>
                    <a:lnTo>
                      <a:pt x="57" y="7"/>
                    </a:lnTo>
                    <a:lnTo>
                      <a:pt x="63" y="7"/>
                    </a:lnTo>
                    <a:lnTo>
                      <a:pt x="70" y="14"/>
                    </a:lnTo>
                    <a:lnTo>
                      <a:pt x="76" y="28"/>
                    </a:lnTo>
                    <a:lnTo>
                      <a:pt x="76" y="55"/>
                    </a:lnTo>
                    <a:lnTo>
                      <a:pt x="70" y="61"/>
                    </a:lnTo>
                    <a:lnTo>
                      <a:pt x="57" y="68"/>
                    </a:lnTo>
                    <a:lnTo>
                      <a:pt x="25" y="68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0" y="41"/>
                    </a:lnTo>
                    <a:lnTo>
                      <a:pt x="13" y="14"/>
                    </a:lnTo>
                    <a:lnTo>
                      <a:pt x="25" y="7"/>
                    </a:lnTo>
                    <a:lnTo>
                      <a:pt x="44" y="0"/>
                    </a:lnTo>
                    <a:lnTo>
                      <a:pt x="44" y="55"/>
                    </a:lnTo>
                    <a:lnTo>
                      <a:pt x="57" y="55"/>
                    </a:lnTo>
                    <a:lnTo>
                      <a:pt x="63" y="48"/>
                    </a:lnTo>
                    <a:lnTo>
                      <a:pt x="63" y="21"/>
                    </a:lnTo>
                    <a:lnTo>
                      <a:pt x="57" y="21"/>
                    </a:lnTo>
                    <a:close/>
                    <a:moveTo>
                      <a:pt x="32" y="55"/>
                    </a:moveTo>
                    <a:lnTo>
                      <a:pt x="32" y="14"/>
                    </a:lnTo>
                    <a:lnTo>
                      <a:pt x="32" y="21"/>
                    </a:lnTo>
                    <a:lnTo>
                      <a:pt x="25" y="21"/>
                    </a:lnTo>
                    <a:lnTo>
                      <a:pt x="19" y="34"/>
                    </a:lnTo>
                    <a:lnTo>
                      <a:pt x="13" y="41"/>
                    </a:lnTo>
                    <a:lnTo>
                      <a:pt x="19" y="48"/>
                    </a:lnTo>
                    <a:lnTo>
                      <a:pt x="19" y="55"/>
                    </a:lnTo>
                    <a:lnTo>
                      <a:pt x="3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2" name="Freeform 2150"/>
              <p:cNvSpPr>
                <a:spLocks/>
              </p:cNvSpPr>
              <p:nvPr/>
            </p:nvSpPr>
            <p:spPr bwMode="auto">
              <a:xfrm>
                <a:off x="1016" y="2078"/>
                <a:ext cx="76" cy="61"/>
              </a:xfrm>
              <a:custGeom>
                <a:avLst/>
                <a:gdLst/>
                <a:ahLst/>
                <a:cxnLst>
                  <a:cxn ang="0">
                    <a:pos x="76" y="61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13" y="48"/>
                  </a:cxn>
                  <a:cxn ang="0">
                    <a:pos x="6" y="41"/>
                  </a:cxn>
                  <a:cxn ang="0">
                    <a:pos x="0" y="27"/>
                  </a:cxn>
                  <a:cxn ang="0">
                    <a:pos x="6" y="21"/>
                  </a:cxn>
                  <a:cxn ang="0">
                    <a:pos x="6" y="14"/>
                  </a:cxn>
                  <a:cxn ang="0">
                    <a:pos x="13" y="14"/>
                  </a:cxn>
                  <a:cxn ang="0">
                    <a:pos x="13" y="7"/>
                  </a:cxn>
                  <a:cxn ang="0">
                    <a:pos x="25" y="7"/>
                  </a:cxn>
                  <a:cxn ang="0">
                    <a:pos x="25" y="0"/>
                  </a:cxn>
                  <a:cxn ang="0">
                    <a:pos x="76" y="0"/>
                  </a:cxn>
                  <a:cxn ang="0">
                    <a:pos x="76" y="14"/>
                  </a:cxn>
                  <a:cxn ang="0">
                    <a:pos x="25" y="14"/>
                  </a:cxn>
                  <a:cxn ang="0">
                    <a:pos x="19" y="21"/>
                  </a:cxn>
                  <a:cxn ang="0">
                    <a:pos x="19" y="27"/>
                  </a:cxn>
                  <a:cxn ang="0">
                    <a:pos x="13" y="34"/>
                  </a:cxn>
                  <a:cxn ang="0">
                    <a:pos x="19" y="41"/>
                  </a:cxn>
                  <a:cxn ang="0">
                    <a:pos x="19" y="48"/>
                  </a:cxn>
                  <a:cxn ang="0">
                    <a:pos x="76" y="48"/>
                  </a:cxn>
                  <a:cxn ang="0">
                    <a:pos x="76" y="61"/>
                  </a:cxn>
                </a:cxnLst>
                <a:rect l="0" t="0" r="r" b="b"/>
                <a:pathLst>
                  <a:path w="76" h="61">
                    <a:moveTo>
                      <a:pt x="76" y="61"/>
                    </a:moveTo>
                    <a:lnTo>
                      <a:pt x="0" y="61"/>
                    </a:lnTo>
                    <a:lnTo>
                      <a:pt x="0" y="48"/>
                    </a:lnTo>
                    <a:lnTo>
                      <a:pt x="13" y="48"/>
                    </a:lnTo>
                    <a:lnTo>
                      <a:pt x="6" y="41"/>
                    </a:lnTo>
                    <a:lnTo>
                      <a:pt x="0" y="27"/>
                    </a:lnTo>
                    <a:lnTo>
                      <a:pt x="6" y="21"/>
                    </a:lnTo>
                    <a:lnTo>
                      <a:pt x="6" y="14"/>
                    </a:lnTo>
                    <a:lnTo>
                      <a:pt x="13" y="14"/>
                    </a:lnTo>
                    <a:lnTo>
                      <a:pt x="13" y="7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76" y="0"/>
                    </a:lnTo>
                    <a:lnTo>
                      <a:pt x="76" y="14"/>
                    </a:lnTo>
                    <a:lnTo>
                      <a:pt x="25" y="14"/>
                    </a:lnTo>
                    <a:lnTo>
                      <a:pt x="19" y="21"/>
                    </a:lnTo>
                    <a:lnTo>
                      <a:pt x="19" y="27"/>
                    </a:lnTo>
                    <a:lnTo>
                      <a:pt x="13" y="34"/>
                    </a:lnTo>
                    <a:lnTo>
                      <a:pt x="19" y="41"/>
                    </a:lnTo>
                    <a:lnTo>
                      <a:pt x="19" y="48"/>
                    </a:lnTo>
                    <a:lnTo>
                      <a:pt x="76" y="48"/>
                    </a:lnTo>
                    <a:lnTo>
                      <a:pt x="7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3" name="Freeform 2151"/>
              <p:cNvSpPr>
                <a:spLocks/>
              </p:cNvSpPr>
              <p:nvPr/>
            </p:nvSpPr>
            <p:spPr bwMode="auto">
              <a:xfrm>
                <a:off x="1016" y="1997"/>
                <a:ext cx="76" cy="68"/>
              </a:xfrm>
              <a:custGeom>
                <a:avLst/>
                <a:gdLst/>
                <a:ahLst/>
                <a:cxnLst>
                  <a:cxn ang="0">
                    <a:pos x="51" y="68"/>
                  </a:cxn>
                  <a:cxn ang="0">
                    <a:pos x="51" y="54"/>
                  </a:cxn>
                  <a:cxn ang="0">
                    <a:pos x="57" y="54"/>
                  </a:cxn>
                  <a:cxn ang="0">
                    <a:pos x="63" y="47"/>
                  </a:cxn>
                  <a:cxn ang="0">
                    <a:pos x="63" y="20"/>
                  </a:cxn>
                  <a:cxn ang="0">
                    <a:pos x="57" y="20"/>
                  </a:cxn>
                  <a:cxn ang="0">
                    <a:pos x="57" y="14"/>
                  </a:cxn>
                  <a:cxn ang="0">
                    <a:pos x="57" y="20"/>
                  </a:cxn>
                  <a:cxn ang="0">
                    <a:pos x="51" y="27"/>
                  </a:cxn>
                  <a:cxn ang="0">
                    <a:pos x="51" y="41"/>
                  </a:cxn>
                  <a:cxn ang="0">
                    <a:pos x="44" y="54"/>
                  </a:cxn>
                  <a:cxn ang="0">
                    <a:pos x="44" y="61"/>
                  </a:cxn>
                  <a:cxn ang="0">
                    <a:pos x="38" y="68"/>
                  </a:cxn>
                  <a:cxn ang="0">
                    <a:pos x="13" y="68"/>
                  </a:cxn>
                  <a:cxn ang="0">
                    <a:pos x="13" y="61"/>
                  </a:cxn>
                  <a:cxn ang="0">
                    <a:pos x="6" y="61"/>
                  </a:cxn>
                  <a:cxn ang="0">
                    <a:pos x="6" y="54"/>
                  </a:cxn>
                  <a:cxn ang="0">
                    <a:pos x="0" y="47"/>
                  </a:cxn>
                  <a:cxn ang="0">
                    <a:pos x="0" y="41"/>
                  </a:cxn>
                  <a:cxn ang="0">
                    <a:pos x="6" y="34"/>
                  </a:cxn>
                  <a:cxn ang="0">
                    <a:pos x="6" y="20"/>
                  </a:cxn>
                  <a:cxn ang="0">
                    <a:pos x="13" y="20"/>
                  </a:cxn>
                  <a:cxn ang="0">
                    <a:pos x="13" y="14"/>
                  </a:cxn>
                  <a:cxn ang="0">
                    <a:pos x="19" y="14"/>
                  </a:cxn>
                  <a:cxn ang="0">
                    <a:pos x="25" y="7"/>
                  </a:cxn>
                  <a:cxn ang="0">
                    <a:pos x="25" y="27"/>
                  </a:cxn>
                  <a:cxn ang="0">
                    <a:pos x="19" y="27"/>
                  </a:cxn>
                  <a:cxn ang="0">
                    <a:pos x="19" y="34"/>
                  </a:cxn>
                  <a:cxn ang="0">
                    <a:pos x="13" y="41"/>
                  </a:cxn>
                  <a:cxn ang="0">
                    <a:pos x="19" y="47"/>
                  </a:cxn>
                  <a:cxn ang="0">
                    <a:pos x="19" y="54"/>
                  </a:cxn>
                  <a:cxn ang="0">
                    <a:pos x="25" y="54"/>
                  </a:cxn>
                  <a:cxn ang="0">
                    <a:pos x="25" y="47"/>
                  </a:cxn>
                  <a:cxn ang="0">
                    <a:pos x="32" y="47"/>
                  </a:cxn>
                  <a:cxn ang="0">
                    <a:pos x="32" y="41"/>
                  </a:cxn>
                  <a:cxn ang="0">
                    <a:pos x="38" y="27"/>
                  </a:cxn>
                  <a:cxn ang="0">
                    <a:pos x="38" y="20"/>
                  </a:cxn>
                  <a:cxn ang="0">
                    <a:pos x="44" y="14"/>
                  </a:cxn>
                  <a:cxn ang="0">
                    <a:pos x="44" y="7"/>
                  </a:cxn>
                  <a:cxn ang="0">
                    <a:pos x="51" y="7"/>
                  </a:cxn>
                  <a:cxn ang="0">
                    <a:pos x="57" y="0"/>
                  </a:cxn>
                  <a:cxn ang="0">
                    <a:pos x="63" y="7"/>
                  </a:cxn>
                  <a:cxn ang="0">
                    <a:pos x="70" y="7"/>
                  </a:cxn>
                  <a:cxn ang="0">
                    <a:pos x="70" y="14"/>
                  </a:cxn>
                  <a:cxn ang="0">
                    <a:pos x="76" y="20"/>
                  </a:cxn>
                  <a:cxn ang="0">
                    <a:pos x="76" y="47"/>
                  </a:cxn>
                  <a:cxn ang="0">
                    <a:pos x="70" y="61"/>
                  </a:cxn>
                  <a:cxn ang="0">
                    <a:pos x="63" y="68"/>
                  </a:cxn>
                  <a:cxn ang="0">
                    <a:pos x="51" y="68"/>
                  </a:cxn>
                </a:cxnLst>
                <a:rect l="0" t="0" r="r" b="b"/>
                <a:pathLst>
                  <a:path w="76" h="68">
                    <a:moveTo>
                      <a:pt x="51" y="68"/>
                    </a:moveTo>
                    <a:lnTo>
                      <a:pt x="51" y="54"/>
                    </a:lnTo>
                    <a:lnTo>
                      <a:pt x="57" y="54"/>
                    </a:lnTo>
                    <a:lnTo>
                      <a:pt x="63" y="47"/>
                    </a:lnTo>
                    <a:lnTo>
                      <a:pt x="63" y="20"/>
                    </a:lnTo>
                    <a:lnTo>
                      <a:pt x="57" y="20"/>
                    </a:lnTo>
                    <a:lnTo>
                      <a:pt x="57" y="14"/>
                    </a:lnTo>
                    <a:lnTo>
                      <a:pt x="57" y="20"/>
                    </a:lnTo>
                    <a:lnTo>
                      <a:pt x="51" y="27"/>
                    </a:lnTo>
                    <a:lnTo>
                      <a:pt x="51" y="41"/>
                    </a:lnTo>
                    <a:lnTo>
                      <a:pt x="44" y="54"/>
                    </a:lnTo>
                    <a:lnTo>
                      <a:pt x="44" y="61"/>
                    </a:lnTo>
                    <a:lnTo>
                      <a:pt x="38" y="68"/>
                    </a:lnTo>
                    <a:lnTo>
                      <a:pt x="13" y="68"/>
                    </a:lnTo>
                    <a:lnTo>
                      <a:pt x="13" y="61"/>
                    </a:lnTo>
                    <a:lnTo>
                      <a:pt x="6" y="61"/>
                    </a:lnTo>
                    <a:lnTo>
                      <a:pt x="6" y="54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6" y="34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5" y="7"/>
                    </a:lnTo>
                    <a:lnTo>
                      <a:pt x="25" y="27"/>
                    </a:lnTo>
                    <a:lnTo>
                      <a:pt x="19" y="27"/>
                    </a:lnTo>
                    <a:lnTo>
                      <a:pt x="19" y="34"/>
                    </a:lnTo>
                    <a:lnTo>
                      <a:pt x="13" y="41"/>
                    </a:lnTo>
                    <a:lnTo>
                      <a:pt x="19" y="47"/>
                    </a:lnTo>
                    <a:lnTo>
                      <a:pt x="19" y="54"/>
                    </a:lnTo>
                    <a:lnTo>
                      <a:pt x="25" y="54"/>
                    </a:lnTo>
                    <a:lnTo>
                      <a:pt x="25" y="47"/>
                    </a:lnTo>
                    <a:lnTo>
                      <a:pt x="32" y="47"/>
                    </a:lnTo>
                    <a:lnTo>
                      <a:pt x="32" y="41"/>
                    </a:lnTo>
                    <a:lnTo>
                      <a:pt x="38" y="27"/>
                    </a:lnTo>
                    <a:lnTo>
                      <a:pt x="38" y="20"/>
                    </a:lnTo>
                    <a:lnTo>
                      <a:pt x="44" y="14"/>
                    </a:lnTo>
                    <a:lnTo>
                      <a:pt x="44" y="7"/>
                    </a:lnTo>
                    <a:lnTo>
                      <a:pt x="51" y="7"/>
                    </a:lnTo>
                    <a:lnTo>
                      <a:pt x="57" y="0"/>
                    </a:lnTo>
                    <a:lnTo>
                      <a:pt x="63" y="7"/>
                    </a:lnTo>
                    <a:lnTo>
                      <a:pt x="70" y="7"/>
                    </a:lnTo>
                    <a:lnTo>
                      <a:pt x="70" y="14"/>
                    </a:lnTo>
                    <a:lnTo>
                      <a:pt x="76" y="20"/>
                    </a:lnTo>
                    <a:lnTo>
                      <a:pt x="76" y="47"/>
                    </a:lnTo>
                    <a:lnTo>
                      <a:pt x="70" y="61"/>
                    </a:lnTo>
                    <a:lnTo>
                      <a:pt x="63" y="68"/>
                    </a:lnTo>
                    <a:lnTo>
                      <a:pt x="51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4" name="Freeform 2152"/>
              <p:cNvSpPr>
                <a:spLocks noEditPoints="1"/>
              </p:cNvSpPr>
              <p:nvPr/>
            </p:nvSpPr>
            <p:spPr bwMode="auto">
              <a:xfrm>
                <a:off x="991" y="1970"/>
                <a:ext cx="101" cy="14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14"/>
                  </a:cxn>
                  <a:cxn ang="0">
                    <a:pos x="101" y="14"/>
                  </a:cxn>
                  <a:cxn ang="0">
                    <a:pos x="25" y="14"/>
                  </a:cxn>
                  <a:cxn ang="0">
                    <a:pos x="25" y="0"/>
                  </a:cxn>
                  <a:cxn ang="0">
                    <a:pos x="101" y="0"/>
                  </a:cxn>
                  <a:cxn ang="0">
                    <a:pos x="101" y="14"/>
                  </a:cxn>
                </a:cxnLst>
                <a:rect l="0" t="0" r="r" b="b"/>
                <a:pathLst>
                  <a:path w="101" h="14">
                    <a:moveTo>
                      <a:pt x="12" y="1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4"/>
                    </a:lnTo>
                    <a:close/>
                    <a:moveTo>
                      <a:pt x="101" y="14"/>
                    </a:moveTo>
                    <a:lnTo>
                      <a:pt x="25" y="14"/>
                    </a:lnTo>
                    <a:lnTo>
                      <a:pt x="25" y="0"/>
                    </a:lnTo>
                    <a:lnTo>
                      <a:pt x="101" y="0"/>
                    </a:lnTo>
                    <a:lnTo>
                      <a:pt x="10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5" name="Freeform 2153"/>
              <p:cNvSpPr>
                <a:spLocks/>
              </p:cNvSpPr>
              <p:nvPr/>
            </p:nvSpPr>
            <p:spPr bwMode="auto">
              <a:xfrm>
                <a:off x="997" y="1923"/>
                <a:ext cx="95" cy="4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95" y="0"/>
                  </a:cxn>
                  <a:cxn ang="0">
                    <a:pos x="95" y="33"/>
                  </a:cxn>
                  <a:cxn ang="0">
                    <a:pos x="32" y="33"/>
                  </a:cxn>
                  <a:cxn ang="0">
                    <a:pos x="32" y="40"/>
                  </a:cxn>
                  <a:cxn ang="0">
                    <a:pos x="19" y="40"/>
                  </a:cxn>
                  <a:cxn ang="0">
                    <a:pos x="19" y="33"/>
                  </a:cxn>
                  <a:cxn ang="0">
                    <a:pos x="6" y="33"/>
                  </a:cxn>
                  <a:cxn ang="0">
                    <a:pos x="0" y="13"/>
                  </a:cxn>
                  <a:cxn ang="0">
                    <a:pos x="19" y="13"/>
                  </a:cxn>
                  <a:cxn ang="0">
                    <a:pos x="19" y="0"/>
                  </a:cxn>
                  <a:cxn ang="0">
                    <a:pos x="32" y="0"/>
                  </a:cxn>
                  <a:cxn ang="0">
                    <a:pos x="32" y="13"/>
                  </a:cxn>
                  <a:cxn ang="0">
                    <a:pos x="82" y="13"/>
                  </a:cxn>
                  <a:cxn ang="0">
                    <a:pos x="82" y="6"/>
                  </a:cxn>
                  <a:cxn ang="0">
                    <a:pos x="89" y="6"/>
                  </a:cxn>
                  <a:cxn ang="0">
                    <a:pos x="89" y="0"/>
                  </a:cxn>
                </a:cxnLst>
                <a:rect l="0" t="0" r="r" b="b"/>
                <a:pathLst>
                  <a:path w="95" h="40">
                    <a:moveTo>
                      <a:pt x="89" y="0"/>
                    </a:moveTo>
                    <a:lnTo>
                      <a:pt x="95" y="0"/>
                    </a:lnTo>
                    <a:lnTo>
                      <a:pt x="95" y="33"/>
                    </a:lnTo>
                    <a:lnTo>
                      <a:pt x="32" y="33"/>
                    </a:lnTo>
                    <a:lnTo>
                      <a:pt x="32" y="40"/>
                    </a:lnTo>
                    <a:lnTo>
                      <a:pt x="19" y="40"/>
                    </a:lnTo>
                    <a:lnTo>
                      <a:pt x="19" y="33"/>
                    </a:lnTo>
                    <a:lnTo>
                      <a:pt x="6" y="33"/>
                    </a:lnTo>
                    <a:lnTo>
                      <a:pt x="0" y="13"/>
                    </a:lnTo>
                    <a:lnTo>
                      <a:pt x="19" y="13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2" y="13"/>
                    </a:lnTo>
                    <a:lnTo>
                      <a:pt x="82" y="13"/>
                    </a:lnTo>
                    <a:lnTo>
                      <a:pt x="82" y="6"/>
                    </a:lnTo>
                    <a:lnTo>
                      <a:pt x="89" y="6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6" name="Freeform 2154"/>
              <p:cNvSpPr>
                <a:spLocks noEditPoints="1"/>
              </p:cNvSpPr>
              <p:nvPr/>
            </p:nvSpPr>
            <p:spPr bwMode="auto">
              <a:xfrm>
                <a:off x="1016" y="1848"/>
                <a:ext cx="101" cy="75"/>
              </a:xfrm>
              <a:custGeom>
                <a:avLst/>
                <a:gdLst/>
                <a:ahLst/>
                <a:cxnLst>
                  <a:cxn ang="0">
                    <a:pos x="101" y="61"/>
                  </a:cxn>
                  <a:cxn ang="0">
                    <a:pos x="89" y="61"/>
                  </a:cxn>
                  <a:cxn ang="0">
                    <a:pos x="89" y="54"/>
                  </a:cxn>
                  <a:cxn ang="0">
                    <a:pos x="82" y="48"/>
                  </a:cxn>
                  <a:cxn ang="0">
                    <a:pos x="76" y="48"/>
                  </a:cxn>
                  <a:cxn ang="0">
                    <a:pos x="0" y="75"/>
                  </a:cxn>
                  <a:cxn ang="0">
                    <a:pos x="0" y="61"/>
                  </a:cxn>
                  <a:cxn ang="0">
                    <a:pos x="44" y="48"/>
                  </a:cxn>
                  <a:cxn ang="0">
                    <a:pos x="51" y="41"/>
                  </a:cxn>
                  <a:cxn ang="0">
                    <a:pos x="57" y="41"/>
                  </a:cxn>
                  <a:cxn ang="0">
                    <a:pos x="51" y="41"/>
                  </a:cxn>
                  <a:cxn ang="0">
                    <a:pos x="44" y="34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82" y="34"/>
                  </a:cxn>
                  <a:cxn ang="0">
                    <a:pos x="89" y="34"/>
                  </a:cxn>
                  <a:cxn ang="0">
                    <a:pos x="101" y="48"/>
                  </a:cxn>
                  <a:cxn ang="0">
                    <a:pos x="101" y="61"/>
                  </a:cxn>
                  <a:cxn ang="0">
                    <a:pos x="101" y="61"/>
                  </a:cxn>
                  <a:cxn ang="0">
                    <a:pos x="101" y="61"/>
                  </a:cxn>
                </a:cxnLst>
                <a:rect l="0" t="0" r="r" b="b"/>
                <a:pathLst>
                  <a:path w="101" h="75">
                    <a:moveTo>
                      <a:pt x="101" y="61"/>
                    </a:moveTo>
                    <a:lnTo>
                      <a:pt x="89" y="61"/>
                    </a:lnTo>
                    <a:lnTo>
                      <a:pt x="89" y="54"/>
                    </a:lnTo>
                    <a:lnTo>
                      <a:pt x="82" y="48"/>
                    </a:lnTo>
                    <a:lnTo>
                      <a:pt x="76" y="48"/>
                    </a:lnTo>
                    <a:lnTo>
                      <a:pt x="0" y="75"/>
                    </a:lnTo>
                    <a:lnTo>
                      <a:pt x="0" y="61"/>
                    </a:lnTo>
                    <a:lnTo>
                      <a:pt x="44" y="48"/>
                    </a:lnTo>
                    <a:lnTo>
                      <a:pt x="51" y="41"/>
                    </a:lnTo>
                    <a:lnTo>
                      <a:pt x="57" y="41"/>
                    </a:lnTo>
                    <a:lnTo>
                      <a:pt x="51" y="41"/>
                    </a:lnTo>
                    <a:lnTo>
                      <a:pt x="44" y="34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82" y="34"/>
                    </a:lnTo>
                    <a:lnTo>
                      <a:pt x="89" y="34"/>
                    </a:lnTo>
                    <a:lnTo>
                      <a:pt x="101" y="48"/>
                    </a:lnTo>
                    <a:lnTo>
                      <a:pt x="101" y="61"/>
                    </a:lnTo>
                    <a:close/>
                    <a:moveTo>
                      <a:pt x="101" y="61"/>
                    </a:move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7" name="Rectangle 2155"/>
              <p:cNvSpPr>
                <a:spLocks noChangeArrowheads="1"/>
              </p:cNvSpPr>
              <p:nvPr/>
            </p:nvSpPr>
            <p:spPr bwMode="auto">
              <a:xfrm>
                <a:off x="1219" y="4000"/>
                <a:ext cx="150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900">
                    <a:solidFill>
                      <a:srgbClr val="000000"/>
                    </a:solidFill>
                  </a:rPr>
                  <a:t>Ionization Energy (eV)</a:t>
                </a:r>
                <a:endParaRPr lang="en-US"/>
              </a:p>
            </p:txBody>
          </p:sp>
          <p:sp>
            <p:nvSpPr>
              <p:cNvPr id="2268" name="Rectangle 2156"/>
              <p:cNvSpPr>
                <a:spLocks noChangeArrowheads="1"/>
              </p:cNvSpPr>
              <p:nvPr/>
            </p:nvSpPr>
            <p:spPr bwMode="auto">
              <a:xfrm>
                <a:off x="1073" y="383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500">
                    <a:solidFill>
                      <a:srgbClr val="000000"/>
                    </a:solidFill>
                  </a:rPr>
                  <a:t>17</a:t>
                </a:r>
                <a:endParaRPr lang="en-US"/>
              </a:p>
            </p:txBody>
          </p:sp>
          <p:sp>
            <p:nvSpPr>
              <p:cNvPr id="2269" name="Rectangle 2157"/>
              <p:cNvSpPr>
                <a:spLocks noChangeArrowheads="1"/>
              </p:cNvSpPr>
              <p:nvPr/>
            </p:nvSpPr>
            <p:spPr bwMode="auto">
              <a:xfrm>
                <a:off x="1327" y="383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500">
                    <a:solidFill>
                      <a:srgbClr val="000000"/>
                    </a:solidFill>
                  </a:rPr>
                  <a:t>16</a:t>
                </a:r>
                <a:endParaRPr lang="en-US"/>
              </a:p>
            </p:txBody>
          </p:sp>
          <p:sp>
            <p:nvSpPr>
              <p:cNvPr id="2270" name="Rectangle 2158"/>
              <p:cNvSpPr>
                <a:spLocks noChangeArrowheads="1"/>
              </p:cNvSpPr>
              <p:nvPr/>
            </p:nvSpPr>
            <p:spPr bwMode="auto">
              <a:xfrm>
                <a:off x="1587" y="383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500">
                    <a:solidFill>
                      <a:srgbClr val="000000"/>
                    </a:solidFill>
                  </a:rPr>
                  <a:t>15</a:t>
                </a:r>
                <a:endParaRPr lang="en-US"/>
              </a:p>
            </p:txBody>
          </p:sp>
          <p:sp>
            <p:nvSpPr>
              <p:cNvPr id="2271" name="Rectangle 2159"/>
              <p:cNvSpPr>
                <a:spLocks noChangeArrowheads="1"/>
              </p:cNvSpPr>
              <p:nvPr/>
            </p:nvSpPr>
            <p:spPr bwMode="auto">
              <a:xfrm>
                <a:off x="1834" y="383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500">
                    <a:solidFill>
                      <a:srgbClr val="000000"/>
                    </a:solidFill>
                  </a:rPr>
                  <a:t>14</a:t>
                </a:r>
                <a:endParaRPr lang="en-US"/>
              </a:p>
            </p:txBody>
          </p:sp>
          <p:sp>
            <p:nvSpPr>
              <p:cNvPr id="2272" name="Rectangle 2160"/>
              <p:cNvSpPr>
                <a:spLocks noChangeArrowheads="1"/>
              </p:cNvSpPr>
              <p:nvPr/>
            </p:nvSpPr>
            <p:spPr bwMode="auto">
              <a:xfrm>
                <a:off x="2088" y="383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500">
                    <a:solidFill>
                      <a:srgbClr val="000000"/>
                    </a:solidFill>
                  </a:rPr>
                  <a:t>13</a:t>
                </a:r>
                <a:endParaRPr lang="en-US"/>
              </a:p>
            </p:txBody>
          </p:sp>
          <p:sp>
            <p:nvSpPr>
              <p:cNvPr id="2273" name="Rectangle 2161"/>
              <p:cNvSpPr>
                <a:spLocks noChangeArrowheads="1"/>
              </p:cNvSpPr>
              <p:nvPr/>
            </p:nvSpPr>
            <p:spPr bwMode="auto">
              <a:xfrm>
                <a:off x="2341" y="383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500">
                    <a:solidFill>
                      <a:srgbClr val="000000"/>
                    </a:solidFill>
                  </a:rPr>
                  <a:t>12</a:t>
                </a:r>
                <a:endParaRPr lang="en-US"/>
              </a:p>
            </p:txBody>
          </p:sp>
          <p:sp>
            <p:nvSpPr>
              <p:cNvPr id="2274" name="Rectangle 2162"/>
              <p:cNvSpPr>
                <a:spLocks noChangeArrowheads="1"/>
              </p:cNvSpPr>
              <p:nvPr/>
            </p:nvSpPr>
            <p:spPr bwMode="auto">
              <a:xfrm>
                <a:off x="2582" y="383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500">
                    <a:solidFill>
                      <a:srgbClr val="000000"/>
                    </a:solidFill>
                  </a:rPr>
                  <a:t>11</a:t>
                </a:r>
                <a:endParaRPr lang="en-US"/>
              </a:p>
            </p:txBody>
          </p:sp>
          <p:sp>
            <p:nvSpPr>
              <p:cNvPr id="2275" name="Rectangle 2163"/>
              <p:cNvSpPr>
                <a:spLocks noChangeArrowheads="1"/>
              </p:cNvSpPr>
              <p:nvPr/>
            </p:nvSpPr>
            <p:spPr bwMode="auto">
              <a:xfrm>
                <a:off x="2335" y="665"/>
                <a:ext cx="15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900">
                    <a:solidFill>
                      <a:srgbClr val="000000"/>
                    </a:solidFill>
                  </a:rPr>
                  <a:t>Ar</a:t>
                </a:r>
                <a:endParaRPr lang="en-US"/>
              </a:p>
            </p:txBody>
          </p:sp>
          <p:sp>
            <p:nvSpPr>
              <p:cNvPr id="2276" name="Rectangle 2164"/>
              <p:cNvSpPr>
                <a:spLocks noChangeArrowheads="1"/>
              </p:cNvSpPr>
              <p:nvPr/>
            </p:nvSpPr>
            <p:spPr bwMode="auto">
              <a:xfrm>
                <a:off x="2348" y="1734"/>
                <a:ext cx="15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900">
                    <a:solidFill>
                      <a:srgbClr val="000000"/>
                    </a:solidFill>
                  </a:rPr>
                  <a:t>Kr</a:t>
                </a:r>
                <a:endParaRPr lang="en-US"/>
              </a:p>
            </p:txBody>
          </p:sp>
          <p:sp>
            <p:nvSpPr>
              <p:cNvPr id="2277" name="Rectangle 2165"/>
              <p:cNvSpPr>
                <a:spLocks noChangeArrowheads="1"/>
              </p:cNvSpPr>
              <p:nvPr/>
            </p:nvSpPr>
            <p:spPr bwMode="auto">
              <a:xfrm>
                <a:off x="1238" y="2830"/>
                <a:ext cx="18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900">
                    <a:solidFill>
                      <a:srgbClr val="000000"/>
                    </a:solidFill>
                  </a:rPr>
                  <a:t>Xe</a:t>
                </a:r>
                <a:endParaRPr lang="en-US"/>
              </a:p>
            </p:txBody>
          </p:sp>
          <p:sp>
            <p:nvSpPr>
              <p:cNvPr id="2278" name="Freeform 2166"/>
              <p:cNvSpPr>
                <a:spLocks/>
              </p:cNvSpPr>
              <p:nvPr/>
            </p:nvSpPr>
            <p:spPr bwMode="auto">
              <a:xfrm>
                <a:off x="1143" y="576"/>
                <a:ext cx="1515" cy="3268"/>
              </a:xfrm>
              <a:custGeom>
                <a:avLst/>
                <a:gdLst/>
                <a:ahLst/>
                <a:cxnLst>
                  <a:cxn ang="0">
                    <a:pos x="6" y="3255"/>
                  </a:cxn>
                  <a:cxn ang="0">
                    <a:pos x="1503" y="3255"/>
                  </a:cxn>
                  <a:cxn ang="0">
                    <a:pos x="1503" y="14"/>
                  </a:cxn>
                  <a:cxn ang="0">
                    <a:pos x="6" y="14"/>
                  </a:cxn>
                  <a:cxn ang="0">
                    <a:pos x="6" y="0"/>
                  </a:cxn>
                  <a:cxn ang="0">
                    <a:pos x="1509" y="0"/>
                  </a:cxn>
                  <a:cxn ang="0">
                    <a:pos x="1515" y="7"/>
                  </a:cxn>
                  <a:cxn ang="0">
                    <a:pos x="1515" y="3261"/>
                  </a:cxn>
                  <a:cxn ang="0">
                    <a:pos x="1509" y="3268"/>
                  </a:cxn>
                  <a:cxn ang="0">
                    <a:pos x="6" y="3268"/>
                  </a:cxn>
                  <a:cxn ang="0">
                    <a:pos x="0" y="3261"/>
                  </a:cxn>
                  <a:cxn ang="0">
                    <a:pos x="6" y="3255"/>
                  </a:cxn>
                </a:cxnLst>
                <a:rect l="0" t="0" r="r" b="b"/>
                <a:pathLst>
                  <a:path w="1515" h="3268">
                    <a:moveTo>
                      <a:pt x="6" y="3255"/>
                    </a:moveTo>
                    <a:lnTo>
                      <a:pt x="1503" y="3255"/>
                    </a:lnTo>
                    <a:lnTo>
                      <a:pt x="1503" y="14"/>
                    </a:lnTo>
                    <a:lnTo>
                      <a:pt x="6" y="14"/>
                    </a:lnTo>
                    <a:lnTo>
                      <a:pt x="6" y="0"/>
                    </a:lnTo>
                    <a:lnTo>
                      <a:pt x="1509" y="0"/>
                    </a:lnTo>
                    <a:lnTo>
                      <a:pt x="1515" y="7"/>
                    </a:lnTo>
                    <a:lnTo>
                      <a:pt x="1515" y="3261"/>
                    </a:lnTo>
                    <a:lnTo>
                      <a:pt x="1509" y="3268"/>
                    </a:lnTo>
                    <a:lnTo>
                      <a:pt x="6" y="3268"/>
                    </a:lnTo>
                    <a:lnTo>
                      <a:pt x="0" y="3261"/>
                    </a:lnTo>
                    <a:lnTo>
                      <a:pt x="6" y="32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9" name="Freeform 2167"/>
              <p:cNvSpPr>
                <a:spLocks/>
              </p:cNvSpPr>
              <p:nvPr/>
            </p:nvSpPr>
            <p:spPr bwMode="auto">
              <a:xfrm>
                <a:off x="1143" y="576"/>
                <a:ext cx="13" cy="3261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3261"/>
                  </a:cxn>
                  <a:cxn ang="0">
                    <a:pos x="0" y="3261"/>
                  </a:cxn>
                  <a:cxn ang="0">
                    <a:pos x="0" y="7"/>
                  </a:cxn>
                  <a:cxn ang="0">
                    <a:pos x="6" y="0"/>
                  </a:cxn>
                  <a:cxn ang="0">
                    <a:pos x="13" y="7"/>
                  </a:cxn>
                </a:cxnLst>
                <a:rect l="0" t="0" r="r" b="b"/>
                <a:pathLst>
                  <a:path w="13" h="3261">
                    <a:moveTo>
                      <a:pt x="13" y="7"/>
                    </a:moveTo>
                    <a:lnTo>
                      <a:pt x="13" y="3261"/>
                    </a:lnTo>
                    <a:lnTo>
                      <a:pt x="0" y="3261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0" name="Line 2168"/>
              <p:cNvSpPr>
                <a:spLocks noChangeShapeType="1"/>
              </p:cNvSpPr>
              <p:nvPr/>
            </p:nvSpPr>
            <p:spPr bwMode="auto">
              <a:xfrm flipV="1">
                <a:off x="1149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1" name="Line 2169"/>
              <p:cNvSpPr>
                <a:spLocks noChangeShapeType="1"/>
              </p:cNvSpPr>
              <p:nvPr/>
            </p:nvSpPr>
            <p:spPr bwMode="auto">
              <a:xfrm flipV="1">
                <a:off x="127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2" name="Line 2170"/>
              <p:cNvSpPr>
                <a:spLocks noChangeShapeType="1"/>
              </p:cNvSpPr>
              <p:nvPr/>
            </p:nvSpPr>
            <p:spPr bwMode="auto">
              <a:xfrm flipV="1">
                <a:off x="1396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3" name="Line 2171"/>
              <p:cNvSpPr>
                <a:spLocks noChangeShapeType="1"/>
              </p:cNvSpPr>
              <p:nvPr/>
            </p:nvSpPr>
            <p:spPr bwMode="auto">
              <a:xfrm flipV="1">
                <a:off x="1523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4" name="Line 2172"/>
              <p:cNvSpPr>
                <a:spLocks noChangeShapeType="1"/>
              </p:cNvSpPr>
              <p:nvPr/>
            </p:nvSpPr>
            <p:spPr bwMode="auto">
              <a:xfrm flipV="1">
                <a:off x="165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5" name="Line 2173"/>
              <p:cNvSpPr>
                <a:spLocks noChangeShapeType="1"/>
              </p:cNvSpPr>
              <p:nvPr/>
            </p:nvSpPr>
            <p:spPr bwMode="auto">
              <a:xfrm flipV="1">
                <a:off x="177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6" name="Line 2174"/>
              <p:cNvSpPr>
                <a:spLocks noChangeShapeType="1"/>
              </p:cNvSpPr>
              <p:nvPr/>
            </p:nvSpPr>
            <p:spPr bwMode="auto">
              <a:xfrm flipV="1">
                <a:off x="1897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7" name="Line 2175"/>
              <p:cNvSpPr>
                <a:spLocks noChangeShapeType="1"/>
              </p:cNvSpPr>
              <p:nvPr/>
            </p:nvSpPr>
            <p:spPr bwMode="auto">
              <a:xfrm flipV="1">
                <a:off x="2024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8" name="Line 2176"/>
              <p:cNvSpPr>
                <a:spLocks noChangeShapeType="1"/>
              </p:cNvSpPr>
              <p:nvPr/>
            </p:nvSpPr>
            <p:spPr bwMode="auto">
              <a:xfrm flipV="1">
                <a:off x="215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9" name="Line 2177"/>
              <p:cNvSpPr>
                <a:spLocks noChangeShapeType="1"/>
              </p:cNvSpPr>
              <p:nvPr/>
            </p:nvSpPr>
            <p:spPr bwMode="auto">
              <a:xfrm flipV="1">
                <a:off x="227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0" name="Line 2178"/>
              <p:cNvSpPr>
                <a:spLocks noChangeShapeType="1"/>
              </p:cNvSpPr>
              <p:nvPr/>
            </p:nvSpPr>
            <p:spPr bwMode="auto">
              <a:xfrm flipV="1">
                <a:off x="239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1" name="Line 2179"/>
              <p:cNvSpPr>
                <a:spLocks noChangeShapeType="1"/>
              </p:cNvSpPr>
              <p:nvPr/>
            </p:nvSpPr>
            <p:spPr bwMode="auto">
              <a:xfrm flipV="1">
                <a:off x="2525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2" name="Line 2180"/>
              <p:cNvSpPr>
                <a:spLocks noChangeShapeType="1"/>
              </p:cNvSpPr>
              <p:nvPr/>
            </p:nvSpPr>
            <p:spPr bwMode="auto">
              <a:xfrm flipV="1">
                <a:off x="2652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3" name="Line 2181"/>
              <p:cNvSpPr>
                <a:spLocks noChangeShapeType="1"/>
              </p:cNvSpPr>
              <p:nvPr/>
            </p:nvSpPr>
            <p:spPr bwMode="auto">
              <a:xfrm flipH="1">
                <a:off x="1149" y="3837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4" name="Line 2182"/>
              <p:cNvSpPr>
                <a:spLocks noChangeShapeType="1"/>
              </p:cNvSpPr>
              <p:nvPr/>
            </p:nvSpPr>
            <p:spPr bwMode="auto">
              <a:xfrm flipV="1">
                <a:off x="1149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5" name="Line 2183"/>
              <p:cNvSpPr>
                <a:spLocks noChangeShapeType="1"/>
              </p:cNvSpPr>
              <p:nvPr/>
            </p:nvSpPr>
            <p:spPr bwMode="auto">
              <a:xfrm flipV="1">
                <a:off x="127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6" name="Line 2184"/>
              <p:cNvSpPr>
                <a:spLocks noChangeShapeType="1"/>
              </p:cNvSpPr>
              <p:nvPr/>
            </p:nvSpPr>
            <p:spPr bwMode="auto">
              <a:xfrm flipV="1">
                <a:off x="1396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7" name="Line 2185"/>
              <p:cNvSpPr>
                <a:spLocks noChangeShapeType="1"/>
              </p:cNvSpPr>
              <p:nvPr/>
            </p:nvSpPr>
            <p:spPr bwMode="auto">
              <a:xfrm flipV="1">
                <a:off x="1523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8" name="Line 2186"/>
              <p:cNvSpPr>
                <a:spLocks noChangeShapeType="1"/>
              </p:cNvSpPr>
              <p:nvPr/>
            </p:nvSpPr>
            <p:spPr bwMode="auto">
              <a:xfrm flipV="1">
                <a:off x="165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9" name="Line 2187"/>
              <p:cNvSpPr>
                <a:spLocks noChangeShapeType="1"/>
              </p:cNvSpPr>
              <p:nvPr/>
            </p:nvSpPr>
            <p:spPr bwMode="auto">
              <a:xfrm flipV="1">
                <a:off x="177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0" name="Line 2188"/>
              <p:cNvSpPr>
                <a:spLocks noChangeShapeType="1"/>
              </p:cNvSpPr>
              <p:nvPr/>
            </p:nvSpPr>
            <p:spPr bwMode="auto">
              <a:xfrm flipV="1">
                <a:off x="1897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1" name="Line 2189"/>
              <p:cNvSpPr>
                <a:spLocks noChangeShapeType="1"/>
              </p:cNvSpPr>
              <p:nvPr/>
            </p:nvSpPr>
            <p:spPr bwMode="auto">
              <a:xfrm flipV="1">
                <a:off x="2024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2" name="Line 2190"/>
              <p:cNvSpPr>
                <a:spLocks noChangeShapeType="1"/>
              </p:cNvSpPr>
              <p:nvPr/>
            </p:nvSpPr>
            <p:spPr bwMode="auto">
              <a:xfrm flipV="1">
                <a:off x="215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3" name="Line 2191"/>
              <p:cNvSpPr>
                <a:spLocks noChangeShapeType="1"/>
              </p:cNvSpPr>
              <p:nvPr/>
            </p:nvSpPr>
            <p:spPr bwMode="auto">
              <a:xfrm flipV="1">
                <a:off x="227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4" name="Line 2192"/>
              <p:cNvSpPr>
                <a:spLocks noChangeShapeType="1"/>
              </p:cNvSpPr>
              <p:nvPr/>
            </p:nvSpPr>
            <p:spPr bwMode="auto">
              <a:xfrm flipV="1">
                <a:off x="239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5" name="Line 2193"/>
              <p:cNvSpPr>
                <a:spLocks noChangeShapeType="1"/>
              </p:cNvSpPr>
              <p:nvPr/>
            </p:nvSpPr>
            <p:spPr bwMode="auto">
              <a:xfrm flipV="1">
                <a:off x="2525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6" name="Line 2194"/>
              <p:cNvSpPr>
                <a:spLocks noChangeShapeType="1"/>
              </p:cNvSpPr>
              <p:nvPr/>
            </p:nvSpPr>
            <p:spPr bwMode="auto">
              <a:xfrm flipV="1">
                <a:off x="2652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7" name="Line 2195"/>
              <p:cNvSpPr>
                <a:spLocks noChangeShapeType="1"/>
              </p:cNvSpPr>
              <p:nvPr/>
            </p:nvSpPr>
            <p:spPr bwMode="auto">
              <a:xfrm flipH="1">
                <a:off x="1149" y="3837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8" name="Line 2196"/>
              <p:cNvSpPr>
                <a:spLocks noChangeShapeType="1"/>
              </p:cNvSpPr>
              <p:nvPr/>
            </p:nvSpPr>
            <p:spPr bwMode="auto">
              <a:xfrm flipV="1">
                <a:off x="1149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9" name="Line 2197"/>
              <p:cNvSpPr>
                <a:spLocks noChangeShapeType="1"/>
              </p:cNvSpPr>
              <p:nvPr/>
            </p:nvSpPr>
            <p:spPr bwMode="auto">
              <a:xfrm flipV="1">
                <a:off x="127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0" name="Line 2198"/>
              <p:cNvSpPr>
                <a:spLocks noChangeShapeType="1"/>
              </p:cNvSpPr>
              <p:nvPr/>
            </p:nvSpPr>
            <p:spPr bwMode="auto">
              <a:xfrm flipV="1">
                <a:off x="1396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1" name="Line 2199"/>
              <p:cNvSpPr>
                <a:spLocks noChangeShapeType="1"/>
              </p:cNvSpPr>
              <p:nvPr/>
            </p:nvSpPr>
            <p:spPr bwMode="auto">
              <a:xfrm flipV="1">
                <a:off x="1523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2" name="Line 2200"/>
              <p:cNvSpPr>
                <a:spLocks noChangeShapeType="1"/>
              </p:cNvSpPr>
              <p:nvPr/>
            </p:nvSpPr>
            <p:spPr bwMode="auto">
              <a:xfrm flipV="1">
                <a:off x="165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3" name="Line 2201"/>
              <p:cNvSpPr>
                <a:spLocks noChangeShapeType="1"/>
              </p:cNvSpPr>
              <p:nvPr/>
            </p:nvSpPr>
            <p:spPr bwMode="auto">
              <a:xfrm flipV="1">
                <a:off x="177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4" name="Line 2202"/>
              <p:cNvSpPr>
                <a:spLocks noChangeShapeType="1"/>
              </p:cNvSpPr>
              <p:nvPr/>
            </p:nvSpPr>
            <p:spPr bwMode="auto">
              <a:xfrm flipV="1">
                <a:off x="1897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5" name="Line 2203"/>
              <p:cNvSpPr>
                <a:spLocks noChangeShapeType="1"/>
              </p:cNvSpPr>
              <p:nvPr/>
            </p:nvSpPr>
            <p:spPr bwMode="auto">
              <a:xfrm flipV="1">
                <a:off x="2024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6" name="Line 2204"/>
              <p:cNvSpPr>
                <a:spLocks noChangeShapeType="1"/>
              </p:cNvSpPr>
              <p:nvPr/>
            </p:nvSpPr>
            <p:spPr bwMode="auto">
              <a:xfrm flipV="1">
                <a:off x="215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7" name="Line 2205"/>
              <p:cNvSpPr>
                <a:spLocks noChangeShapeType="1"/>
              </p:cNvSpPr>
              <p:nvPr/>
            </p:nvSpPr>
            <p:spPr bwMode="auto">
              <a:xfrm flipV="1">
                <a:off x="227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8" name="Line 2206"/>
              <p:cNvSpPr>
                <a:spLocks noChangeShapeType="1"/>
              </p:cNvSpPr>
              <p:nvPr/>
            </p:nvSpPr>
            <p:spPr bwMode="auto">
              <a:xfrm flipV="1">
                <a:off x="239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9" name="Line 2207"/>
              <p:cNvSpPr>
                <a:spLocks noChangeShapeType="1"/>
              </p:cNvSpPr>
              <p:nvPr/>
            </p:nvSpPr>
            <p:spPr bwMode="auto">
              <a:xfrm flipV="1">
                <a:off x="2525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0" name="Line 2208"/>
              <p:cNvSpPr>
                <a:spLocks noChangeShapeType="1"/>
              </p:cNvSpPr>
              <p:nvPr/>
            </p:nvSpPr>
            <p:spPr bwMode="auto">
              <a:xfrm flipV="1">
                <a:off x="2652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1" name="Line 2209"/>
              <p:cNvSpPr>
                <a:spLocks noChangeShapeType="1"/>
              </p:cNvSpPr>
              <p:nvPr/>
            </p:nvSpPr>
            <p:spPr bwMode="auto">
              <a:xfrm>
                <a:off x="196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2" name="Line 2210"/>
              <p:cNvSpPr>
                <a:spLocks noChangeShapeType="1"/>
              </p:cNvSpPr>
              <p:nvPr/>
            </p:nvSpPr>
            <p:spPr bwMode="auto">
              <a:xfrm>
                <a:off x="196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3" name="Line 2211"/>
              <p:cNvSpPr>
                <a:spLocks noChangeShapeType="1"/>
              </p:cNvSpPr>
              <p:nvPr/>
            </p:nvSpPr>
            <p:spPr bwMode="auto">
              <a:xfrm>
                <a:off x="196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4" name="Line 2212"/>
              <p:cNvSpPr>
                <a:spLocks noChangeShapeType="1"/>
              </p:cNvSpPr>
              <p:nvPr/>
            </p:nvSpPr>
            <p:spPr bwMode="auto">
              <a:xfrm>
                <a:off x="1967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5" name="Line 2213"/>
              <p:cNvSpPr>
                <a:spLocks noChangeShapeType="1"/>
              </p:cNvSpPr>
              <p:nvPr/>
            </p:nvSpPr>
            <p:spPr bwMode="auto">
              <a:xfrm>
                <a:off x="197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6" name="Line 2214"/>
              <p:cNvSpPr>
                <a:spLocks noChangeShapeType="1"/>
              </p:cNvSpPr>
              <p:nvPr/>
            </p:nvSpPr>
            <p:spPr bwMode="auto">
              <a:xfrm>
                <a:off x="197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5" name="Group 2215"/>
            <p:cNvGrpSpPr>
              <a:grpSpLocks/>
            </p:cNvGrpSpPr>
            <p:nvPr/>
          </p:nvGrpSpPr>
          <p:grpSpPr bwMode="auto">
            <a:xfrm>
              <a:off x="1961" y="2850"/>
              <a:ext cx="464" cy="988"/>
              <a:chOff x="1961" y="2850"/>
              <a:chExt cx="464" cy="988"/>
            </a:xfrm>
          </p:grpSpPr>
          <p:sp>
            <p:nvSpPr>
              <p:cNvPr id="1927" name="Line 2216"/>
              <p:cNvSpPr>
                <a:spLocks noChangeShapeType="1"/>
              </p:cNvSpPr>
              <p:nvPr/>
            </p:nvSpPr>
            <p:spPr bwMode="auto">
              <a:xfrm>
                <a:off x="1974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8" name="Line 2217"/>
              <p:cNvSpPr>
                <a:spLocks noChangeShapeType="1"/>
              </p:cNvSpPr>
              <p:nvPr/>
            </p:nvSpPr>
            <p:spPr bwMode="auto">
              <a:xfrm>
                <a:off x="198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9" name="Line 2218"/>
              <p:cNvSpPr>
                <a:spLocks noChangeShapeType="1"/>
              </p:cNvSpPr>
              <p:nvPr/>
            </p:nvSpPr>
            <p:spPr bwMode="auto">
              <a:xfrm>
                <a:off x="198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0" name="Line 2219"/>
              <p:cNvSpPr>
                <a:spLocks noChangeShapeType="1"/>
              </p:cNvSpPr>
              <p:nvPr/>
            </p:nvSpPr>
            <p:spPr bwMode="auto">
              <a:xfrm>
                <a:off x="198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1" name="Line 2220"/>
              <p:cNvSpPr>
                <a:spLocks noChangeShapeType="1"/>
              </p:cNvSpPr>
              <p:nvPr/>
            </p:nvSpPr>
            <p:spPr bwMode="auto">
              <a:xfrm>
                <a:off x="198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2" name="Line 2221"/>
              <p:cNvSpPr>
                <a:spLocks noChangeShapeType="1"/>
              </p:cNvSpPr>
              <p:nvPr/>
            </p:nvSpPr>
            <p:spPr bwMode="auto">
              <a:xfrm>
                <a:off x="1986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3" name="Line 2222"/>
              <p:cNvSpPr>
                <a:spLocks noChangeShapeType="1"/>
              </p:cNvSpPr>
              <p:nvPr/>
            </p:nvSpPr>
            <p:spPr bwMode="auto">
              <a:xfrm>
                <a:off x="199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4" name="Line 2223"/>
              <p:cNvSpPr>
                <a:spLocks noChangeShapeType="1"/>
              </p:cNvSpPr>
              <p:nvPr/>
            </p:nvSpPr>
            <p:spPr bwMode="auto">
              <a:xfrm>
                <a:off x="199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5" name="Line 2224"/>
              <p:cNvSpPr>
                <a:spLocks noChangeShapeType="1"/>
              </p:cNvSpPr>
              <p:nvPr/>
            </p:nvSpPr>
            <p:spPr bwMode="auto">
              <a:xfrm>
                <a:off x="199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6" name="Line 2225"/>
              <p:cNvSpPr>
                <a:spLocks noChangeShapeType="1"/>
              </p:cNvSpPr>
              <p:nvPr/>
            </p:nvSpPr>
            <p:spPr bwMode="auto">
              <a:xfrm>
                <a:off x="199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7" name="Line 2226"/>
              <p:cNvSpPr>
                <a:spLocks noChangeShapeType="1"/>
              </p:cNvSpPr>
              <p:nvPr/>
            </p:nvSpPr>
            <p:spPr bwMode="auto">
              <a:xfrm>
                <a:off x="199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8" name="Line 2227"/>
              <p:cNvSpPr>
                <a:spLocks noChangeShapeType="1"/>
              </p:cNvSpPr>
              <p:nvPr/>
            </p:nvSpPr>
            <p:spPr bwMode="auto">
              <a:xfrm>
                <a:off x="199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9" name="Line 2228"/>
              <p:cNvSpPr>
                <a:spLocks noChangeShapeType="1"/>
              </p:cNvSpPr>
              <p:nvPr/>
            </p:nvSpPr>
            <p:spPr bwMode="auto">
              <a:xfrm>
                <a:off x="200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0" name="Line 2229"/>
              <p:cNvSpPr>
                <a:spLocks noChangeShapeType="1"/>
              </p:cNvSpPr>
              <p:nvPr/>
            </p:nvSpPr>
            <p:spPr bwMode="auto">
              <a:xfrm>
                <a:off x="2005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1" name="Line 2230"/>
              <p:cNvSpPr>
                <a:spLocks noChangeShapeType="1"/>
              </p:cNvSpPr>
              <p:nvPr/>
            </p:nvSpPr>
            <p:spPr bwMode="auto">
              <a:xfrm>
                <a:off x="201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2" name="Line 2231"/>
              <p:cNvSpPr>
                <a:spLocks noChangeShapeType="1"/>
              </p:cNvSpPr>
              <p:nvPr/>
            </p:nvSpPr>
            <p:spPr bwMode="auto">
              <a:xfrm>
                <a:off x="201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3" name="Line 2232"/>
              <p:cNvSpPr>
                <a:spLocks noChangeShapeType="1"/>
              </p:cNvSpPr>
              <p:nvPr/>
            </p:nvSpPr>
            <p:spPr bwMode="auto">
              <a:xfrm>
                <a:off x="201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4" name="Line 2233"/>
              <p:cNvSpPr>
                <a:spLocks noChangeShapeType="1"/>
              </p:cNvSpPr>
              <p:nvPr/>
            </p:nvSpPr>
            <p:spPr bwMode="auto">
              <a:xfrm>
                <a:off x="201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5" name="Line 2234"/>
              <p:cNvSpPr>
                <a:spLocks noChangeShapeType="1"/>
              </p:cNvSpPr>
              <p:nvPr/>
            </p:nvSpPr>
            <p:spPr bwMode="auto">
              <a:xfrm>
                <a:off x="201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6" name="Line 2235"/>
              <p:cNvSpPr>
                <a:spLocks noChangeShapeType="1"/>
              </p:cNvSpPr>
              <p:nvPr/>
            </p:nvSpPr>
            <p:spPr bwMode="auto">
              <a:xfrm>
                <a:off x="201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7" name="Line 2236"/>
              <p:cNvSpPr>
                <a:spLocks noChangeShapeType="1"/>
              </p:cNvSpPr>
              <p:nvPr/>
            </p:nvSpPr>
            <p:spPr bwMode="auto">
              <a:xfrm>
                <a:off x="20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8" name="Line 2237"/>
              <p:cNvSpPr>
                <a:spLocks noChangeShapeType="1"/>
              </p:cNvSpPr>
              <p:nvPr/>
            </p:nvSpPr>
            <p:spPr bwMode="auto">
              <a:xfrm>
                <a:off x="20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9" name="Line 2238"/>
              <p:cNvSpPr>
                <a:spLocks noChangeShapeType="1"/>
              </p:cNvSpPr>
              <p:nvPr/>
            </p:nvSpPr>
            <p:spPr bwMode="auto">
              <a:xfrm flipV="1">
                <a:off x="2024" y="3824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0" name="Line 2239"/>
              <p:cNvSpPr>
                <a:spLocks noChangeShapeType="1"/>
              </p:cNvSpPr>
              <p:nvPr/>
            </p:nvSpPr>
            <p:spPr bwMode="auto">
              <a:xfrm flipV="1">
                <a:off x="2031" y="381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1" name="Line 2240"/>
              <p:cNvSpPr>
                <a:spLocks noChangeShapeType="1"/>
              </p:cNvSpPr>
              <p:nvPr/>
            </p:nvSpPr>
            <p:spPr bwMode="auto">
              <a:xfrm flipV="1">
                <a:off x="2031" y="3736"/>
                <a:ext cx="6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2" name="Line 2241"/>
              <p:cNvSpPr>
                <a:spLocks noChangeShapeType="1"/>
              </p:cNvSpPr>
              <p:nvPr/>
            </p:nvSpPr>
            <p:spPr bwMode="auto">
              <a:xfrm flipV="1">
                <a:off x="2037" y="3587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3" name="Line 2242"/>
              <p:cNvSpPr>
                <a:spLocks noChangeShapeType="1"/>
              </p:cNvSpPr>
              <p:nvPr/>
            </p:nvSpPr>
            <p:spPr bwMode="auto">
              <a:xfrm flipV="1">
                <a:off x="2037" y="3425"/>
                <a:ext cx="1" cy="1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4" name="Line 2243"/>
              <p:cNvSpPr>
                <a:spLocks noChangeShapeType="1"/>
              </p:cNvSpPr>
              <p:nvPr/>
            </p:nvSpPr>
            <p:spPr bwMode="auto">
              <a:xfrm flipV="1">
                <a:off x="2037" y="3283"/>
                <a:ext cx="6" cy="1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5" name="Line 2244"/>
              <p:cNvSpPr>
                <a:spLocks noChangeShapeType="1"/>
              </p:cNvSpPr>
              <p:nvPr/>
            </p:nvSpPr>
            <p:spPr bwMode="auto">
              <a:xfrm>
                <a:off x="2043" y="3283"/>
                <a:ext cx="1" cy="1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6" name="Line 2245"/>
              <p:cNvSpPr>
                <a:spLocks noChangeShapeType="1"/>
              </p:cNvSpPr>
              <p:nvPr/>
            </p:nvSpPr>
            <p:spPr bwMode="auto">
              <a:xfrm>
                <a:off x="2043" y="3425"/>
                <a:ext cx="1" cy="1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7" name="Line 2246"/>
              <p:cNvSpPr>
                <a:spLocks noChangeShapeType="1"/>
              </p:cNvSpPr>
              <p:nvPr/>
            </p:nvSpPr>
            <p:spPr bwMode="auto">
              <a:xfrm>
                <a:off x="2043" y="3607"/>
                <a:ext cx="7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8" name="Line 2247"/>
              <p:cNvSpPr>
                <a:spLocks noChangeShapeType="1"/>
              </p:cNvSpPr>
              <p:nvPr/>
            </p:nvSpPr>
            <p:spPr bwMode="auto">
              <a:xfrm>
                <a:off x="2050" y="3709"/>
                <a:ext cx="1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9" name="Line 2248"/>
              <p:cNvSpPr>
                <a:spLocks noChangeShapeType="1"/>
              </p:cNvSpPr>
              <p:nvPr/>
            </p:nvSpPr>
            <p:spPr bwMode="auto">
              <a:xfrm>
                <a:off x="2050" y="375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0" name="Line 2249"/>
              <p:cNvSpPr>
                <a:spLocks noChangeShapeType="1"/>
              </p:cNvSpPr>
              <p:nvPr/>
            </p:nvSpPr>
            <p:spPr bwMode="auto">
              <a:xfrm>
                <a:off x="2050" y="3770"/>
                <a:ext cx="6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1" name="Line 2250"/>
              <p:cNvSpPr>
                <a:spLocks noChangeShapeType="1"/>
              </p:cNvSpPr>
              <p:nvPr/>
            </p:nvSpPr>
            <p:spPr bwMode="auto">
              <a:xfrm>
                <a:off x="2056" y="379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2" name="Line 2251"/>
              <p:cNvSpPr>
                <a:spLocks noChangeShapeType="1"/>
              </p:cNvSpPr>
              <p:nvPr/>
            </p:nvSpPr>
            <p:spPr bwMode="auto">
              <a:xfrm>
                <a:off x="2056" y="3797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3" name="Line 2252"/>
              <p:cNvSpPr>
                <a:spLocks noChangeShapeType="1"/>
              </p:cNvSpPr>
              <p:nvPr/>
            </p:nvSpPr>
            <p:spPr bwMode="auto">
              <a:xfrm>
                <a:off x="2062" y="381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4" name="Line 2253"/>
              <p:cNvSpPr>
                <a:spLocks noChangeShapeType="1"/>
              </p:cNvSpPr>
              <p:nvPr/>
            </p:nvSpPr>
            <p:spPr bwMode="auto">
              <a:xfrm>
                <a:off x="2062" y="38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5" name="Line 2254"/>
              <p:cNvSpPr>
                <a:spLocks noChangeShapeType="1"/>
              </p:cNvSpPr>
              <p:nvPr/>
            </p:nvSpPr>
            <p:spPr bwMode="auto">
              <a:xfrm>
                <a:off x="2062" y="382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6" name="Line 2255"/>
              <p:cNvSpPr>
                <a:spLocks noChangeShapeType="1"/>
              </p:cNvSpPr>
              <p:nvPr/>
            </p:nvSpPr>
            <p:spPr bwMode="auto">
              <a:xfrm>
                <a:off x="2069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7" name="Line 2256"/>
              <p:cNvSpPr>
                <a:spLocks noChangeShapeType="1"/>
              </p:cNvSpPr>
              <p:nvPr/>
            </p:nvSpPr>
            <p:spPr bwMode="auto">
              <a:xfrm>
                <a:off x="2069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8" name="Line 2257"/>
              <p:cNvSpPr>
                <a:spLocks noChangeShapeType="1"/>
              </p:cNvSpPr>
              <p:nvPr/>
            </p:nvSpPr>
            <p:spPr bwMode="auto">
              <a:xfrm>
                <a:off x="2069" y="3824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9" name="Line 2258"/>
              <p:cNvSpPr>
                <a:spLocks noChangeShapeType="1"/>
              </p:cNvSpPr>
              <p:nvPr/>
            </p:nvSpPr>
            <p:spPr bwMode="auto">
              <a:xfrm flipV="1">
                <a:off x="2075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0" name="Line 2259"/>
              <p:cNvSpPr>
                <a:spLocks noChangeShapeType="1"/>
              </p:cNvSpPr>
              <p:nvPr/>
            </p:nvSpPr>
            <p:spPr bwMode="auto">
              <a:xfrm>
                <a:off x="2075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1" name="Line 2260"/>
              <p:cNvSpPr>
                <a:spLocks noChangeShapeType="1"/>
              </p:cNvSpPr>
              <p:nvPr/>
            </p:nvSpPr>
            <p:spPr bwMode="auto">
              <a:xfrm>
                <a:off x="207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2" name="Line 2261"/>
              <p:cNvSpPr>
                <a:spLocks noChangeShapeType="1"/>
              </p:cNvSpPr>
              <p:nvPr/>
            </p:nvSpPr>
            <p:spPr bwMode="auto">
              <a:xfrm>
                <a:off x="208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3" name="Line 2262"/>
              <p:cNvSpPr>
                <a:spLocks noChangeShapeType="1"/>
              </p:cNvSpPr>
              <p:nvPr/>
            </p:nvSpPr>
            <p:spPr bwMode="auto">
              <a:xfrm>
                <a:off x="2081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4" name="Line 2263"/>
              <p:cNvSpPr>
                <a:spLocks noChangeShapeType="1"/>
              </p:cNvSpPr>
              <p:nvPr/>
            </p:nvSpPr>
            <p:spPr bwMode="auto">
              <a:xfrm>
                <a:off x="208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5" name="Line 2264"/>
              <p:cNvSpPr>
                <a:spLocks noChangeShapeType="1"/>
              </p:cNvSpPr>
              <p:nvPr/>
            </p:nvSpPr>
            <p:spPr bwMode="auto">
              <a:xfrm>
                <a:off x="208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6" name="Line 2265"/>
              <p:cNvSpPr>
                <a:spLocks noChangeShapeType="1"/>
              </p:cNvSpPr>
              <p:nvPr/>
            </p:nvSpPr>
            <p:spPr bwMode="auto">
              <a:xfrm>
                <a:off x="208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7" name="Line 2266"/>
              <p:cNvSpPr>
                <a:spLocks noChangeShapeType="1"/>
              </p:cNvSpPr>
              <p:nvPr/>
            </p:nvSpPr>
            <p:spPr bwMode="auto">
              <a:xfrm>
                <a:off x="209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8" name="Line 2267"/>
              <p:cNvSpPr>
                <a:spLocks noChangeShapeType="1"/>
              </p:cNvSpPr>
              <p:nvPr/>
            </p:nvSpPr>
            <p:spPr bwMode="auto">
              <a:xfrm>
                <a:off x="209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9" name="Line 2268"/>
              <p:cNvSpPr>
                <a:spLocks noChangeShapeType="1"/>
              </p:cNvSpPr>
              <p:nvPr/>
            </p:nvSpPr>
            <p:spPr bwMode="auto">
              <a:xfrm>
                <a:off x="2094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0" name="Line 2269"/>
              <p:cNvSpPr>
                <a:spLocks noChangeShapeType="1"/>
              </p:cNvSpPr>
              <p:nvPr/>
            </p:nvSpPr>
            <p:spPr bwMode="auto">
              <a:xfrm>
                <a:off x="210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1" name="Line 2270"/>
              <p:cNvSpPr>
                <a:spLocks noChangeShapeType="1"/>
              </p:cNvSpPr>
              <p:nvPr/>
            </p:nvSpPr>
            <p:spPr bwMode="auto">
              <a:xfrm>
                <a:off x="210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2" name="Line 2271"/>
              <p:cNvSpPr>
                <a:spLocks noChangeShapeType="1"/>
              </p:cNvSpPr>
              <p:nvPr/>
            </p:nvSpPr>
            <p:spPr bwMode="auto">
              <a:xfrm>
                <a:off x="2100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3" name="Line 2272"/>
              <p:cNvSpPr>
                <a:spLocks noChangeShapeType="1"/>
              </p:cNvSpPr>
              <p:nvPr/>
            </p:nvSpPr>
            <p:spPr bwMode="auto">
              <a:xfrm>
                <a:off x="210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4" name="Line 2273"/>
              <p:cNvSpPr>
                <a:spLocks noChangeShapeType="1"/>
              </p:cNvSpPr>
              <p:nvPr/>
            </p:nvSpPr>
            <p:spPr bwMode="auto">
              <a:xfrm>
                <a:off x="2107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5" name="Line 2274"/>
              <p:cNvSpPr>
                <a:spLocks noChangeShapeType="1"/>
              </p:cNvSpPr>
              <p:nvPr/>
            </p:nvSpPr>
            <p:spPr bwMode="auto">
              <a:xfrm>
                <a:off x="211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6" name="Line 2275"/>
              <p:cNvSpPr>
                <a:spLocks noChangeShapeType="1"/>
              </p:cNvSpPr>
              <p:nvPr/>
            </p:nvSpPr>
            <p:spPr bwMode="auto">
              <a:xfrm>
                <a:off x="211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7" name="Line 2276"/>
              <p:cNvSpPr>
                <a:spLocks noChangeShapeType="1"/>
              </p:cNvSpPr>
              <p:nvPr/>
            </p:nvSpPr>
            <p:spPr bwMode="auto">
              <a:xfrm>
                <a:off x="211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8" name="Line 2277"/>
              <p:cNvSpPr>
                <a:spLocks noChangeShapeType="1"/>
              </p:cNvSpPr>
              <p:nvPr/>
            </p:nvSpPr>
            <p:spPr bwMode="auto">
              <a:xfrm>
                <a:off x="211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9" name="Line 2278"/>
              <p:cNvSpPr>
                <a:spLocks noChangeShapeType="1"/>
              </p:cNvSpPr>
              <p:nvPr/>
            </p:nvSpPr>
            <p:spPr bwMode="auto">
              <a:xfrm>
                <a:off x="211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0" name="Line 2279"/>
              <p:cNvSpPr>
                <a:spLocks noChangeShapeType="1"/>
              </p:cNvSpPr>
              <p:nvPr/>
            </p:nvSpPr>
            <p:spPr bwMode="auto">
              <a:xfrm>
                <a:off x="2119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1" name="Line 2280"/>
              <p:cNvSpPr>
                <a:spLocks noChangeShapeType="1"/>
              </p:cNvSpPr>
              <p:nvPr/>
            </p:nvSpPr>
            <p:spPr bwMode="auto">
              <a:xfrm>
                <a:off x="212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2" name="Line 2281"/>
              <p:cNvSpPr>
                <a:spLocks noChangeShapeType="1"/>
              </p:cNvSpPr>
              <p:nvPr/>
            </p:nvSpPr>
            <p:spPr bwMode="auto">
              <a:xfrm>
                <a:off x="2126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3" name="Line 2282"/>
              <p:cNvSpPr>
                <a:spLocks noChangeShapeType="1"/>
              </p:cNvSpPr>
              <p:nvPr/>
            </p:nvSpPr>
            <p:spPr bwMode="auto">
              <a:xfrm>
                <a:off x="213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4" name="Line 2283"/>
              <p:cNvSpPr>
                <a:spLocks noChangeShapeType="1"/>
              </p:cNvSpPr>
              <p:nvPr/>
            </p:nvSpPr>
            <p:spPr bwMode="auto">
              <a:xfrm>
                <a:off x="213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5" name="Line 2284"/>
              <p:cNvSpPr>
                <a:spLocks noChangeShapeType="1"/>
              </p:cNvSpPr>
              <p:nvPr/>
            </p:nvSpPr>
            <p:spPr bwMode="auto">
              <a:xfrm>
                <a:off x="213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6" name="Line 2285"/>
              <p:cNvSpPr>
                <a:spLocks noChangeShapeType="1"/>
              </p:cNvSpPr>
              <p:nvPr/>
            </p:nvSpPr>
            <p:spPr bwMode="auto">
              <a:xfrm>
                <a:off x="213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7" name="Line 2286"/>
              <p:cNvSpPr>
                <a:spLocks noChangeShapeType="1"/>
              </p:cNvSpPr>
              <p:nvPr/>
            </p:nvSpPr>
            <p:spPr bwMode="auto">
              <a:xfrm>
                <a:off x="213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8" name="Line 2287"/>
              <p:cNvSpPr>
                <a:spLocks noChangeShapeType="1"/>
              </p:cNvSpPr>
              <p:nvPr/>
            </p:nvSpPr>
            <p:spPr bwMode="auto">
              <a:xfrm>
                <a:off x="2138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9" name="Line 2288"/>
              <p:cNvSpPr>
                <a:spLocks noChangeShapeType="1"/>
              </p:cNvSpPr>
              <p:nvPr/>
            </p:nvSpPr>
            <p:spPr bwMode="auto">
              <a:xfrm>
                <a:off x="214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0" name="Line 2289"/>
              <p:cNvSpPr>
                <a:spLocks noChangeShapeType="1"/>
              </p:cNvSpPr>
              <p:nvPr/>
            </p:nvSpPr>
            <p:spPr bwMode="auto">
              <a:xfrm>
                <a:off x="214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1" name="Line 2290"/>
              <p:cNvSpPr>
                <a:spLocks noChangeShapeType="1"/>
              </p:cNvSpPr>
              <p:nvPr/>
            </p:nvSpPr>
            <p:spPr bwMode="auto">
              <a:xfrm>
                <a:off x="214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2" name="Line 2291"/>
              <p:cNvSpPr>
                <a:spLocks noChangeShapeType="1"/>
              </p:cNvSpPr>
              <p:nvPr/>
            </p:nvSpPr>
            <p:spPr bwMode="auto">
              <a:xfrm>
                <a:off x="215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3" name="Line 2292"/>
              <p:cNvSpPr>
                <a:spLocks noChangeShapeType="1"/>
              </p:cNvSpPr>
              <p:nvPr/>
            </p:nvSpPr>
            <p:spPr bwMode="auto">
              <a:xfrm>
                <a:off x="215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4" name="Line 2293"/>
              <p:cNvSpPr>
                <a:spLocks noChangeShapeType="1"/>
              </p:cNvSpPr>
              <p:nvPr/>
            </p:nvSpPr>
            <p:spPr bwMode="auto">
              <a:xfrm>
                <a:off x="215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5" name="Line 2294"/>
              <p:cNvSpPr>
                <a:spLocks noChangeShapeType="1"/>
              </p:cNvSpPr>
              <p:nvPr/>
            </p:nvSpPr>
            <p:spPr bwMode="auto">
              <a:xfrm>
                <a:off x="215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6" name="Line 2295"/>
              <p:cNvSpPr>
                <a:spLocks noChangeShapeType="1"/>
              </p:cNvSpPr>
              <p:nvPr/>
            </p:nvSpPr>
            <p:spPr bwMode="auto">
              <a:xfrm>
                <a:off x="2157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7" name="Line 2296"/>
              <p:cNvSpPr>
                <a:spLocks noChangeShapeType="1"/>
              </p:cNvSpPr>
              <p:nvPr/>
            </p:nvSpPr>
            <p:spPr bwMode="auto">
              <a:xfrm>
                <a:off x="216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8" name="Line 2297"/>
              <p:cNvSpPr>
                <a:spLocks noChangeShapeType="1"/>
              </p:cNvSpPr>
              <p:nvPr/>
            </p:nvSpPr>
            <p:spPr bwMode="auto">
              <a:xfrm>
                <a:off x="216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9" name="Line 2298"/>
              <p:cNvSpPr>
                <a:spLocks noChangeShapeType="1"/>
              </p:cNvSpPr>
              <p:nvPr/>
            </p:nvSpPr>
            <p:spPr bwMode="auto">
              <a:xfrm>
                <a:off x="2164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0" name="Line 2299"/>
              <p:cNvSpPr>
                <a:spLocks noChangeShapeType="1"/>
              </p:cNvSpPr>
              <p:nvPr/>
            </p:nvSpPr>
            <p:spPr bwMode="auto">
              <a:xfrm>
                <a:off x="217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1" name="Line 2300"/>
              <p:cNvSpPr>
                <a:spLocks noChangeShapeType="1"/>
              </p:cNvSpPr>
              <p:nvPr/>
            </p:nvSpPr>
            <p:spPr bwMode="auto">
              <a:xfrm>
                <a:off x="217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2" name="Line 2301"/>
              <p:cNvSpPr>
                <a:spLocks noChangeShapeType="1"/>
              </p:cNvSpPr>
              <p:nvPr/>
            </p:nvSpPr>
            <p:spPr bwMode="auto">
              <a:xfrm>
                <a:off x="217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3" name="Line 2302"/>
              <p:cNvSpPr>
                <a:spLocks noChangeShapeType="1"/>
              </p:cNvSpPr>
              <p:nvPr/>
            </p:nvSpPr>
            <p:spPr bwMode="auto">
              <a:xfrm>
                <a:off x="217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4" name="Line 2303"/>
              <p:cNvSpPr>
                <a:spLocks noChangeShapeType="1"/>
              </p:cNvSpPr>
              <p:nvPr/>
            </p:nvSpPr>
            <p:spPr bwMode="auto">
              <a:xfrm>
                <a:off x="2176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5" name="Line 2304"/>
              <p:cNvSpPr>
                <a:spLocks noChangeShapeType="1"/>
              </p:cNvSpPr>
              <p:nvPr/>
            </p:nvSpPr>
            <p:spPr bwMode="auto">
              <a:xfrm>
                <a:off x="2183" y="383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6" name="Line 2305"/>
              <p:cNvSpPr>
                <a:spLocks noChangeShapeType="1"/>
              </p:cNvSpPr>
              <p:nvPr/>
            </p:nvSpPr>
            <p:spPr bwMode="auto">
              <a:xfrm flipV="1">
                <a:off x="2183" y="383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7" name="Line 2306"/>
              <p:cNvSpPr>
                <a:spLocks noChangeShapeType="1"/>
              </p:cNvSpPr>
              <p:nvPr/>
            </p:nvSpPr>
            <p:spPr bwMode="auto">
              <a:xfrm>
                <a:off x="218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8" name="Line 2307"/>
              <p:cNvSpPr>
                <a:spLocks noChangeShapeType="1"/>
              </p:cNvSpPr>
              <p:nvPr/>
            </p:nvSpPr>
            <p:spPr bwMode="auto">
              <a:xfrm>
                <a:off x="218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9" name="Line 2308"/>
              <p:cNvSpPr>
                <a:spLocks noChangeShapeType="1"/>
              </p:cNvSpPr>
              <p:nvPr/>
            </p:nvSpPr>
            <p:spPr bwMode="auto">
              <a:xfrm>
                <a:off x="218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0" name="Line 2309"/>
              <p:cNvSpPr>
                <a:spLocks noChangeShapeType="1"/>
              </p:cNvSpPr>
              <p:nvPr/>
            </p:nvSpPr>
            <p:spPr bwMode="auto">
              <a:xfrm>
                <a:off x="218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1" name="Line 2310"/>
              <p:cNvSpPr>
                <a:spLocks noChangeShapeType="1"/>
              </p:cNvSpPr>
              <p:nvPr/>
            </p:nvSpPr>
            <p:spPr bwMode="auto">
              <a:xfrm>
                <a:off x="219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2" name="Line 2311"/>
              <p:cNvSpPr>
                <a:spLocks noChangeShapeType="1"/>
              </p:cNvSpPr>
              <p:nvPr/>
            </p:nvSpPr>
            <p:spPr bwMode="auto">
              <a:xfrm>
                <a:off x="219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3" name="Line 2312"/>
              <p:cNvSpPr>
                <a:spLocks noChangeShapeType="1"/>
              </p:cNvSpPr>
              <p:nvPr/>
            </p:nvSpPr>
            <p:spPr bwMode="auto">
              <a:xfrm>
                <a:off x="2195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4" name="Line 2313"/>
              <p:cNvSpPr>
                <a:spLocks noChangeShapeType="1"/>
              </p:cNvSpPr>
              <p:nvPr/>
            </p:nvSpPr>
            <p:spPr bwMode="auto">
              <a:xfrm>
                <a:off x="220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5" name="Line 2314"/>
              <p:cNvSpPr>
                <a:spLocks noChangeShapeType="1"/>
              </p:cNvSpPr>
              <p:nvPr/>
            </p:nvSpPr>
            <p:spPr bwMode="auto">
              <a:xfrm>
                <a:off x="220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6" name="Line 2315"/>
              <p:cNvSpPr>
                <a:spLocks noChangeShapeType="1"/>
              </p:cNvSpPr>
              <p:nvPr/>
            </p:nvSpPr>
            <p:spPr bwMode="auto">
              <a:xfrm>
                <a:off x="220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7" name="Line 2316"/>
              <p:cNvSpPr>
                <a:spLocks noChangeShapeType="1"/>
              </p:cNvSpPr>
              <p:nvPr/>
            </p:nvSpPr>
            <p:spPr bwMode="auto">
              <a:xfrm>
                <a:off x="220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8" name="Line 2317"/>
              <p:cNvSpPr>
                <a:spLocks noChangeShapeType="1"/>
              </p:cNvSpPr>
              <p:nvPr/>
            </p:nvSpPr>
            <p:spPr bwMode="auto">
              <a:xfrm>
                <a:off x="220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9" name="Line 2318"/>
              <p:cNvSpPr>
                <a:spLocks noChangeShapeType="1"/>
              </p:cNvSpPr>
              <p:nvPr/>
            </p:nvSpPr>
            <p:spPr bwMode="auto">
              <a:xfrm>
                <a:off x="221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0" name="Line 2319"/>
              <p:cNvSpPr>
                <a:spLocks noChangeShapeType="1"/>
              </p:cNvSpPr>
              <p:nvPr/>
            </p:nvSpPr>
            <p:spPr bwMode="auto">
              <a:xfrm>
                <a:off x="221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1" name="Line 2320"/>
              <p:cNvSpPr>
                <a:spLocks noChangeShapeType="1"/>
              </p:cNvSpPr>
              <p:nvPr/>
            </p:nvSpPr>
            <p:spPr bwMode="auto">
              <a:xfrm>
                <a:off x="2214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2" name="Line 2321"/>
              <p:cNvSpPr>
                <a:spLocks noChangeShapeType="1"/>
              </p:cNvSpPr>
              <p:nvPr/>
            </p:nvSpPr>
            <p:spPr bwMode="auto">
              <a:xfrm>
                <a:off x="222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3" name="Line 2322"/>
              <p:cNvSpPr>
                <a:spLocks noChangeShapeType="1"/>
              </p:cNvSpPr>
              <p:nvPr/>
            </p:nvSpPr>
            <p:spPr bwMode="auto">
              <a:xfrm>
                <a:off x="222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4" name="Line 2323"/>
              <p:cNvSpPr>
                <a:spLocks noChangeShapeType="1"/>
              </p:cNvSpPr>
              <p:nvPr/>
            </p:nvSpPr>
            <p:spPr bwMode="auto">
              <a:xfrm>
                <a:off x="222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5" name="Line 2324"/>
              <p:cNvSpPr>
                <a:spLocks noChangeShapeType="1"/>
              </p:cNvSpPr>
              <p:nvPr/>
            </p:nvSpPr>
            <p:spPr bwMode="auto">
              <a:xfrm>
                <a:off x="222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6" name="Line 2325"/>
              <p:cNvSpPr>
                <a:spLocks noChangeShapeType="1"/>
              </p:cNvSpPr>
              <p:nvPr/>
            </p:nvSpPr>
            <p:spPr bwMode="auto">
              <a:xfrm>
                <a:off x="2227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7" name="Line 2326"/>
              <p:cNvSpPr>
                <a:spLocks noChangeShapeType="1"/>
              </p:cNvSpPr>
              <p:nvPr/>
            </p:nvSpPr>
            <p:spPr bwMode="auto">
              <a:xfrm>
                <a:off x="223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8" name="Line 2327"/>
              <p:cNvSpPr>
                <a:spLocks noChangeShapeType="1"/>
              </p:cNvSpPr>
              <p:nvPr/>
            </p:nvSpPr>
            <p:spPr bwMode="auto">
              <a:xfrm>
                <a:off x="223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9" name="Line 2328"/>
              <p:cNvSpPr>
                <a:spLocks noChangeShapeType="1"/>
              </p:cNvSpPr>
              <p:nvPr/>
            </p:nvSpPr>
            <p:spPr bwMode="auto">
              <a:xfrm>
                <a:off x="2233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0" name="Line 2329"/>
              <p:cNvSpPr>
                <a:spLocks noChangeShapeType="1"/>
              </p:cNvSpPr>
              <p:nvPr/>
            </p:nvSpPr>
            <p:spPr bwMode="auto">
              <a:xfrm>
                <a:off x="224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1" name="Line 2330"/>
              <p:cNvSpPr>
                <a:spLocks noChangeShapeType="1"/>
              </p:cNvSpPr>
              <p:nvPr/>
            </p:nvSpPr>
            <p:spPr bwMode="auto">
              <a:xfrm>
                <a:off x="224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2" name="Line 2331"/>
              <p:cNvSpPr>
                <a:spLocks noChangeShapeType="1"/>
              </p:cNvSpPr>
              <p:nvPr/>
            </p:nvSpPr>
            <p:spPr bwMode="auto">
              <a:xfrm>
                <a:off x="224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3" name="Line 2332"/>
              <p:cNvSpPr>
                <a:spLocks noChangeShapeType="1"/>
              </p:cNvSpPr>
              <p:nvPr/>
            </p:nvSpPr>
            <p:spPr bwMode="auto">
              <a:xfrm>
                <a:off x="224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4" name="Line 2333"/>
              <p:cNvSpPr>
                <a:spLocks noChangeShapeType="1"/>
              </p:cNvSpPr>
              <p:nvPr/>
            </p:nvSpPr>
            <p:spPr bwMode="auto">
              <a:xfrm>
                <a:off x="224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5" name="Line 2334"/>
              <p:cNvSpPr>
                <a:spLocks noChangeShapeType="1"/>
              </p:cNvSpPr>
              <p:nvPr/>
            </p:nvSpPr>
            <p:spPr bwMode="auto">
              <a:xfrm>
                <a:off x="2246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6" name="Line 2335"/>
              <p:cNvSpPr>
                <a:spLocks noChangeShapeType="1"/>
              </p:cNvSpPr>
              <p:nvPr/>
            </p:nvSpPr>
            <p:spPr bwMode="auto">
              <a:xfrm>
                <a:off x="225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7" name="Line 2336"/>
              <p:cNvSpPr>
                <a:spLocks noChangeShapeType="1"/>
              </p:cNvSpPr>
              <p:nvPr/>
            </p:nvSpPr>
            <p:spPr bwMode="auto">
              <a:xfrm>
                <a:off x="225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8" name="Line 2337"/>
              <p:cNvSpPr>
                <a:spLocks noChangeShapeType="1"/>
              </p:cNvSpPr>
              <p:nvPr/>
            </p:nvSpPr>
            <p:spPr bwMode="auto">
              <a:xfrm>
                <a:off x="225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9" name="Line 2338"/>
              <p:cNvSpPr>
                <a:spLocks noChangeShapeType="1"/>
              </p:cNvSpPr>
              <p:nvPr/>
            </p:nvSpPr>
            <p:spPr bwMode="auto">
              <a:xfrm>
                <a:off x="225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0" name="Line 2339"/>
              <p:cNvSpPr>
                <a:spLocks noChangeShapeType="1"/>
              </p:cNvSpPr>
              <p:nvPr/>
            </p:nvSpPr>
            <p:spPr bwMode="auto">
              <a:xfrm>
                <a:off x="225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1" name="Line 2340"/>
              <p:cNvSpPr>
                <a:spLocks noChangeShapeType="1"/>
              </p:cNvSpPr>
              <p:nvPr/>
            </p:nvSpPr>
            <p:spPr bwMode="auto">
              <a:xfrm>
                <a:off x="226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2" name="Line 2341"/>
              <p:cNvSpPr>
                <a:spLocks noChangeShapeType="1"/>
              </p:cNvSpPr>
              <p:nvPr/>
            </p:nvSpPr>
            <p:spPr bwMode="auto">
              <a:xfrm>
                <a:off x="226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3" name="Line 2342"/>
              <p:cNvSpPr>
                <a:spLocks noChangeShapeType="1"/>
              </p:cNvSpPr>
              <p:nvPr/>
            </p:nvSpPr>
            <p:spPr bwMode="auto">
              <a:xfrm>
                <a:off x="2265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4" name="Line 2343"/>
              <p:cNvSpPr>
                <a:spLocks noChangeShapeType="1"/>
              </p:cNvSpPr>
              <p:nvPr/>
            </p:nvSpPr>
            <p:spPr bwMode="auto">
              <a:xfrm>
                <a:off x="227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5" name="Line 2344"/>
              <p:cNvSpPr>
                <a:spLocks noChangeShapeType="1"/>
              </p:cNvSpPr>
              <p:nvPr/>
            </p:nvSpPr>
            <p:spPr bwMode="auto">
              <a:xfrm>
                <a:off x="227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6" name="Line 2345"/>
              <p:cNvSpPr>
                <a:spLocks noChangeShapeType="1"/>
              </p:cNvSpPr>
              <p:nvPr/>
            </p:nvSpPr>
            <p:spPr bwMode="auto">
              <a:xfrm>
                <a:off x="227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7" name="Line 2346"/>
              <p:cNvSpPr>
                <a:spLocks noChangeShapeType="1"/>
              </p:cNvSpPr>
              <p:nvPr/>
            </p:nvSpPr>
            <p:spPr bwMode="auto">
              <a:xfrm>
                <a:off x="227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8" name="Line 2347"/>
              <p:cNvSpPr>
                <a:spLocks noChangeShapeType="1"/>
              </p:cNvSpPr>
              <p:nvPr/>
            </p:nvSpPr>
            <p:spPr bwMode="auto">
              <a:xfrm>
                <a:off x="227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9" name="Line 2348"/>
              <p:cNvSpPr>
                <a:spLocks noChangeShapeType="1"/>
              </p:cNvSpPr>
              <p:nvPr/>
            </p:nvSpPr>
            <p:spPr bwMode="auto">
              <a:xfrm>
                <a:off x="228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0" name="Line 2349"/>
              <p:cNvSpPr>
                <a:spLocks noChangeShapeType="1"/>
              </p:cNvSpPr>
              <p:nvPr/>
            </p:nvSpPr>
            <p:spPr bwMode="auto">
              <a:xfrm>
                <a:off x="228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1" name="Line 2350"/>
              <p:cNvSpPr>
                <a:spLocks noChangeShapeType="1"/>
              </p:cNvSpPr>
              <p:nvPr/>
            </p:nvSpPr>
            <p:spPr bwMode="auto">
              <a:xfrm>
                <a:off x="2284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2" name="Line 2351"/>
              <p:cNvSpPr>
                <a:spLocks noChangeShapeType="1"/>
              </p:cNvSpPr>
              <p:nvPr/>
            </p:nvSpPr>
            <p:spPr bwMode="auto">
              <a:xfrm>
                <a:off x="229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3" name="Line 2352"/>
              <p:cNvSpPr>
                <a:spLocks noChangeShapeType="1"/>
              </p:cNvSpPr>
              <p:nvPr/>
            </p:nvSpPr>
            <p:spPr bwMode="auto">
              <a:xfrm>
                <a:off x="229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4" name="Line 2353"/>
              <p:cNvSpPr>
                <a:spLocks noChangeShapeType="1"/>
              </p:cNvSpPr>
              <p:nvPr/>
            </p:nvSpPr>
            <p:spPr bwMode="auto">
              <a:xfrm>
                <a:off x="229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5" name="Line 2354"/>
              <p:cNvSpPr>
                <a:spLocks noChangeShapeType="1"/>
              </p:cNvSpPr>
              <p:nvPr/>
            </p:nvSpPr>
            <p:spPr bwMode="auto">
              <a:xfrm>
                <a:off x="229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6" name="Line 2355"/>
              <p:cNvSpPr>
                <a:spLocks noChangeShapeType="1"/>
              </p:cNvSpPr>
              <p:nvPr/>
            </p:nvSpPr>
            <p:spPr bwMode="auto">
              <a:xfrm>
                <a:off x="2297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7" name="Line 2356"/>
              <p:cNvSpPr>
                <a:spLocks noChangeShapeType="1"/>
              </p:cNvSpPr>
              <p:nvPr/>
            </p:nvSpPr>
            <p:spPr bwMode="auto">
              <a:xfrm>
                <a:off x="230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8" name="Line 2357"/>
              <p:cNvSpPr>
                <a:spLocks noChangeShapeType="1"/>
              </p:cNvSpPr>
              <p:nvPr/>
            </p:nvSpPr>
            <p:spPr bwMode="auto">
              <a:xfrm>
                <a:off x="230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9" name="Line 2358"/>
              <p:cNvSpPr>
                <a:spLocks noChangeShapeType="1"/>
              </p:cNvSpPr>
              <p:nvPr/>
            </p:nvSpPr>
            <p:spPr bwMode="auto">
              <a:xfrm>
                <a:off x="2303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0" name="Line 2359"/>
              <p:cNvSpPr>
                <a:spLocks noChangeShapeType="1"/>
              </p:cNvSpPr>
              <p:nvPr/>
            </p:nvSpPr>
            <p:spPr bwMode="auto">
              <a:xfrm>
                <a:off x="231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1" name="Line 2360"/>
              <p:cNvSpPr>
                <a:spLocks noChangeShapeType="1"/>
              </p:cNvSpPr>
              <p:nvPr/>
            </p:nvSpPr>
            <p:spPr bwMode="auto">
              <a:xfrm>
                <a:off x="231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2" name="Line 2361"/>
              <p:cNvSpPr>
                <a:spLocks noChangeShapeType="1"/>
              </p:cNvSpPr>
              <p:nvPr/>
            </p:nvSpPr>
            <p:spPr bwMode="auto">
              <a:xfrm>
                <a:off x="231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3" name="Line 2362"/>
              <p:cNvSpPr>
                <a:spLocks noChangeShapeType="1"/>
              </p:cNvSpPr>
              <p:nvPr/>
            </p:nvSpPr>
            <p:spPr bwMode="auto">
              <a:xfrm>
                <a:off x="231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4" name="Line 2363"/>
              <p:cNvSpPr>
                <a:spLocks noChangeShapeType="1"/>
              </p:cNvSpPr>
              <p:nvPr/>
            </p:nvSpPr>
            <p:spPr bwMode="auto">
              <a:xfrm>
                <a:off x="231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5" name="Line 2364"/>
              <p:cNvSpPr>
                <a:spLocks noChangeShapeType="1"/>
              </p:cNvSpPr>
              <p:nvPr/>
            </p:nvSpPr>
            <p:spPr bwMode="auto">
              <a:xfrm flipV="1">
                <a:off x="2316" y="3824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6" name="Line 2365"/>
              <p:cNvSpPr>
                <a:spLocks noChangeShapeType="1"/>
              </p:cNvSpPr>
              <p:nvPr/>
            </p:nvSpPr>
            <p:spPr bwMode="auto">
              <a:xfrm>
                <a:off x="2322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7" name="Line 2366"/>
              <p:cNvSpPr>
                <a:spLocks noChangeShapeType="1"/>
              </p:cNvSpPr>
              <p:nvPr/>
            </p:nvSpPr>
            <p:spPr bwMode="auto">
              <a:xfrm>
                <a:off x="2322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8" name="Line 2367"/>
              <p:cNvSpPr>
                <a:spLocks noChangeShapeType="1"/>
              </p:cNvSpPr>
              <p:nvPr/>
            </p:nvSpPr>
            <p:spPr bwMode="auto">
              <a:xfrm>
                <a:off x="232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9" name="Line 2368"/>
              <p:cNvSpPr>
                <a:spLocks noChangeShapeType="1"/>
              </p:cNvSpPr>
              <p:nvPr/>
            </p:nvSpPr>
            <p:spPr bwMode="auto">
              <a:xfrm>
                <a:off x="232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0" name="Line 2369"/>
              <p:cNvSpPr>
                <a:spLocks noChangeShapeType="1"/>
              </p:cNvSpPr>
              <p:nvPr/>
            </p:nvSpPr>
            <p:spPr bwMode="auto">
              <a:xfrm>
                <a:off x="232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1" name="Line 2370"/>
              <p:cNvSpPr>
                <a:spLocks noChangeShapeType="1"/>
              </p:cNvSpPr>
              <p:nvPr/>
            </p:nvSpPr>
            <p:spPr bwMode="auto">
              <a:xfrm>
                <a:off x="233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2" name="Line 2371"/>
              <p:cNvSpPr>
                <a:spLocks noChangeShapeType="1"/>
              </p:cNvSpPr>
              <p:nvPr/>
            </p:nvSpPr>
            <p:spPr bwMode="auto">
              <a:xfrm>
                <a:off x="233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3" name="Line 2372"/>
              <p:cNvSpPr>
                <a:spLocks noChangeShapeType="1"/>
              </p:cNvSpPr>
              <p:nvPr/>
            </p:nvSpPr>
            <p:spPr bwMode="auto">
              <a:xfrm>
                <a:off x="233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4" name="Line 2373"/>
              <p:cNvSpPr>
                <a:spLocks noChangeShapeType="1"/>
              </p:cNvSpPr>
              <p:nvPr/>
            </p:nvSpPr>
            <p:spPr bwMode="auto">
              <a:xfrm>
                <a:off x="234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5" name="Line 2374"/>
              <p:cNvSpPr>
                <a:spLocks noChangeShapeType="1"/>
              </p:cNvSpPr>
              <p:nvPr/>
            </p:nvSpPr>
            <p:spPr bwMode="auto">
              <a:xfrm>
                <a:off x="234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6" name="Line 2375"/>
              <p:cNvSpPr>
                <a:spLocks noChangeShapeType="1"/>
              </p:cNvSpPr>
              <p:nvPr/>
            </p:nvSpPr>
            <p:spPr bwMode="auto">
              <a:xfrm>
                <a:off x="2341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7" name="Line 2376"/>
              <p:cNvSpPr>
                <a:spLocks noChangeShapeType="1"/>
              </p:cNvSpPr>
              <p:nvPr/>
            </p:nvSpPr>
            <p:spPr bwMode="auto">
              <a:xfrm flipV="1">
                <a:off x="2348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8" name="Line 2377"/>
              <p:cNvSpPr>
                <a:spLocks noChangeShapeType="1"/>
              </p:cNvSpPr>
              <p:nvPr/>
            </p:nvSpPr>
            <p:spPr bwMode="auto">
              <a:xfrm>
                <a:off x="2348" y="382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9" name="Line 2378"/>
              <p:cNvSpPr>
                <a:spLocks noChangeShapeType="1"/>
              </p:cNvSpPr>
              <p:nvPr/>
            </p:nvSpPr>
            <p:spPr bwMode="auto">
              <a:xfrm>
                <a:off x="2354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0" name="Line 2379"/>
              <p:cNvSpPr>
                <a:spLocks noChangeShapeType="1"/>
              </p:cNvSpPr>
              <p:nvPr/>
            </p:nvSpPr>
            <p:spPr bwMode="auto">
              <a:xfrm>
                <a:off x="2354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1" name="Line 2380"/>
              <p:cNvSpPr>
                <a:spLocks noChangeShapeType="1"/>
              </p:cNvSpPr>
              <p:nvPr/>
            </p:nvSpPr>
            <p:spPr bwMode="auto">
              <a:xfrm flipV="1">
                <a:off x="2354" y="3797"/>
                <a:ext cx="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2" name="Line 2381"/>
              <p:cNvSpPr>
                <a:spLocks noChangeShapeType="1"/>
              </p:cNvSpPr>
              <p:nvPr/>
            </p:nvSpPr>
            <p:spPr bwMode="auto">
              <a:xfrm flipV="1">
                <a:off x="2360" y="3722"/>
                <a:ext cx="1" cy="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3" name="Line 2382"/>
              <p:cNvSpPr>
                <a:spLocks noChangeShapeType="1"/>
              </p:cNvSpPr>
              <p:nvPr/>
            </p:nvSpPr>
            <p:spPr bwMode="auto">
              <a:xfrm flipV="1">
                <a:off x="2360" y="3587"/>
                <a:ext cx="1" cy="1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4" name="Line 2383"/>
              <p:cNvSpPr>
                <a:spLocks noChangeShapeType="1"/>
              </p:cNvSpPr>
              <p:nvPr/>
            </p:nvSpPr>
            <p:spPr bwMode="auto">
              <a:xfrm flipV="1">
                <a:off x="2360" y="3343"/>
                <a:ext cx="7" cy="2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5" name="Line 2384"/>
              <p:cNvSpPr>
                <a:spLocks noChangeShapeType="1"/>
              </p:cNvSpPr>
              <p:nvPr/>
            </p:nvSpPr>
            <p:spPr bwMode="auto">
              <a:xfrm flipV="1">
                <a:off x="2367" y="3073"/>
                <a:ext cx="1" cy="2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6" name="Line 2385"/>
              <p:cNvSpPr>
                <a:spLocks noChangeShapeType="1"/>
              </p:cNvSpPr>
              <p:nvPr/>
            </p:nvSpPr>
            <p:spPr bwMode="auto">
              <a:xfrm flipV="1">
                <a:off x="2367" y="2850"/>
                <a:ext cx="1" cy="2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7" name="Line 2386"/>
              <p:cNvSpPr>
                <a:spLocks noChangeShapeType="1"/>
              </p:cNvSpPr>
              <p:nvPr/>
            </p:nvSpPr>
            <p:spPr bwMode="auto">
              <a:xfrm>
                <a:off x="2367" y="2850"/>
                <a:ext cx="6" cy="2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8" name="Line 2387"/>
              <p:cNvSpPr>
                <a:spLocks noChangeShapeType="1"/>
              </p:cNvSpPr>
              <p:nvPr/>
            </p:nvSpPr>
            <p:spPr bwMode="auto">
              <a:xfrm>
                <a:off x="2373" y="3107"/>
                <a:ext cx="1" cy="3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9" name="Line 2388"/>
              <p:cNvSpPr>
                <a:spLocks noChangeShapeType="1"/>
              </p:cNvSpPr>
              <p:nvPr/>
            </p:nvSpPr>
            <p:spPr bwMode="auto">
              <a:xfrm>
                <a:off x="2373" y="3445"/>
                <a:ext cx="6" cy="1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0" name="Line 2389"/>
              <p:cNvSpPr>
                <a:spLocks noChangeShapeType="1"/>
              </p:cNvSpPr>
              <p:nvPr/>
            </p:nvSpPr>
            <p:spPr bwMode="auto">
              <a:xfrm>
                <a:off x="2379" y="3607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1" name="Line 2390"/>
              <p:cNvSpPr>
                <a:spLocks noChangeShapeType="1"/>
              </p:cNvSpPr>
              <p:nvPr/>
            </p:nvSpPr>
            <p:spPr bwMode="auto">
              <a:xfrm>
                <a:off x="2379" y="3675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2" name="Line 2391"/>
              <p:cNvSpPr>
                <a:spLocks noChangeShapeType="1"/>
              </p:cNvSpPr>
              <p:nvPr/>
            </p:nvSpPr>
            <p:spPr bwMode="auto">
              <a:xfrm>
                <a:off x="2379" y="3729"/>
                <a:ext cx="7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3" name="Line 2392"/>
              <p:cNvSpPr>
                <a:spLocks noChangeShapeType="1"/>
              </p:cNvSpPr>
              <p:nvPr/>
            </p:nvSpPr>
            <p:spPr bwMode="auto">
              <a:xfrm>
                <a:off x="2386" y="3749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4" name="Line 2393"/>
              <p:cNvSpPr>
                <a:spLocks noChangeShapeType="1"/>
              </p:cNvSpPr>
              <p:nvPr/>
            </p:nvSpPr>
            <p:spPr bwMode="auto">
              <a:xfrm>
                <a:off x="2386" y="377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5" name="Line 2394"/>
              <p:cNvSpPr>
                <a:spLocks noChangeShapeType="1"/>
              </p:cNvSpPr>
              <p:nvPr/>
            </p:nvSpPr>
            <p:spPr bwMode="auto">
              <a:xfrm>
                <a:off x="2386" y="3790"/>
                <a:ext cx="6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6" name="Line 2395"/>
              <p:cNvSpPr>
                <a:spLocks noChangeShapeType="1"/>
              </p:cNvSpPr>
              <p:nvPr/>
            </p:nvSpPr>
            <p:spPr bwMode="auto">
              <a:xfrm>
                <a:off x="2392" y="38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7" name="Line 2396"/>
              <p:cNvSpPr>
                <a:spLocks noChangeShapeType="1"/>
              </p:cNvSpPr>
              <p:nvPr/>
            </p:nvSpPr>
            <p:spPr bwMode="auto">
              <a:xfrm>
                <a:off x="2392" y="380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8" name="Line 2397"/>
              <p:cNvSpPr>
                <a:spLocks noChangeShapeType="1"/>
              </p:cNvSpPr>
              <p:nvPr/>
            </p:nvSpPr>
            <p:spPr bwMode="auto">
              <a:xfrm>
                <a:off x="2392" y="381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9" name="Line 2398"/>
              <p:cNvSpPr>
                <a:spLocks noChangeShapeType="1"/>
              </p:cNvSpPr>
              <p:nvPr/>
            </p:nvSpPr>
            <p:spPr bwMode="auto">
              <a:xfrm>
                <a:off x="2398" y="38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0" name="Line 2399"/>
              <p:cNvSpPr>
                <a:spLocks noChangeShapeType="1"/>
              </p:cNvSpPr>
              <p:nvPr/>
            </p:nvSpPr>
            <p:spPr bwMode="auto">
              <a:xfrm>
                <a:off x="2398" y="382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1" name="Line 2400"/>
              <p:cNvSpPr>
                <a:spLocks noChangeShapeType="1"/>
              </p:cNvSpPr>
              <p:nvPr/>
            </p:nvSpPr>
            <p:spPr bwMode="auto">
              <a:xfrm>
                <a:off x="2405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2" name="Line 2401"/>
              <p:cNvSpPr>
                <a:spLocks noChangeShapeType="1"/>
              </p:cNvSpPr>
              <p:nvPr/>
            </p:nvSpPr>
            <p:spPr bwMode="auto">
              <a:xfrm>
                <a:off x="240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3" name="Line 2402"/>
              <p:cNvSpPr>
                <a:spLocks noChangeShapeType="1"/>
              </p:cNvSpPr>
              <p:nvPr/>
            </p:nvSpPr>
            <p:spPr bwMode="auto">
              <a:xfrm>
                <a:off x="240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4" name="Line 2403"/>
              <p:cNvSpPr>
                <a:spLocks noChangeShapeType="1"/>
              </p:cNvSpPr>
              <p:nvPr/>
            </p:nvSpPr>
            <p:spPr bwMode="auto">
              <a:xfrm>
                <a:off x="241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5" name="Line 2404"/>
              <p:cNvSpPr>
                <a:spLocks noChangeShapeType="1"/>
              </p:cNvSpPr>
              <p:nvPr/>
            </p:nvSpPr>
            <p:spPr bwMode="auto">
              <a:xfrm>
                <a:off x="241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6" name="Line 2405"/>
              <p:cNvSpPr>
                <a:spLocks noChangeShapeType="1"/>
              </p:cNvSpPr>
              <p:nvPr/>
            </p:nvSpPr>
            <p:spPr bwMode="auto">
              <a:xfrm>
                <a:off x="241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7" name="Line 2406"/>
              <p:cNvSpPr>
                <a:spLocks noChangeShapeType="1"/>
              </p:cNvSpPr>
              <p:nvPr/>
            </p:nvSpPr>
            <p:spPr bwMode="auto">
              <a:xfrm>
                <a:off x="241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8" name="Line 2407"/>
              <p:cNvSpPr>
                <a:spLocks noChangeShapeType="1"/>
              </p:cNvSpPr>
              <p:nvPr/>
            </p:nvSpPr>
            <p:spPr bwMode="auto">
              <a:xfrm>
                <a:off x="2417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9" name="Line 2408"/>
              <p:cNvSpPr>
                <a:spLocks noChangeShapeType="1"/>
              </p:cNvSpPr>
              <p:nvPr/>
            </p:nvSpPr>
            <p:spPr bwMode="auto">
              <a:xfrm>
                <a:off x="24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0" name="Line 2409"/>
              <p:cNvSpPr>
                <a:spLocks noChangeShapeType="1"/>
              </p:cNvSpPr>
              <p:nvPr/>
            </p:nvSpPr>
            <p:spPr bwMode="auto">
              <a:xfrm>
                <a:off x="24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1" name="Line 2410"/>
              <p:cNvSpPr>
                <a:spLocks noChangeShapeType="1"/>
              </p:cNvSpPr>
              <p:nvPr/>
            </p:nvSpPr>
            <p:spPr bwMode="auto">
              <a:xfrm>
                <a:off x="196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2" name="Line 2411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3" name="Line 2412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4" name="Line 2413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5" name="Line 2414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6" name="Line 2415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6" name="Group 2416"/>
            <p:cNvGrpSpPr>
              <a:grpSpLocks/>
            </p:cNvGrpSpPr>
            <p:nvPr/>
          </p:nvGrpSpPr>
          <p:grpSpPr bwMode="auto">
            <a:xfrm>
              <a:off x="1974" y="3837"/>
              <a:ext cx="451" cy="1"/>
              <a:chOff x="1974" y="3837"/>
              <a:chExt cx="451" cy="1"/>
            </a:xfrm>
          </p:grpSpPr>
          <p:sp>
            <p:nvSpPr>
              <p:cNvPr id="1727" name="Line 2417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8" name="Line 2418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9" name="Line 2419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0" name="Line 2420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1" name="Line 2421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2" name="Line 2422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3" name="Line 2423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4" name="Line 2424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5" name="Line 2425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6" name="Line 2426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7" name="Line 2427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8" name="Line 2428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9" name="Line 2429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0" name="Line 2430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1" name="Line 2431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2" name="Line 2432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3" name="Line 2433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4" name="Line 2434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5" name="Line 2435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6" name="Line 2436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7" name="Line 2437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8" name="Line 2438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9" name="Line 2439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0" name="Line 2440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1" name="Line 2441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2" name="Line 2442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3" name="Line 2443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4" name="Line 2444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5" name="Line 2445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6" name="Line 2446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7" name="Line 2447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8" name="Line 2448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9" name="Line 2449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0" name="Line 2450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1" name="Line 2451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2" name="Line 2452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3" name="Line 2453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4" name="Line 2454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5" name="Line 2455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6" name="Line 2456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7" name="Line 2457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8" name="Line 2458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9" name="Line 2459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0" name="Line 2460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1" name="Line 2461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2" name="Line 2462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3" name="Line 2463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4" name="Line 2464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5" name="Line 2465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6" name="Line 2466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7" name="Line 2467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8" name="Line 2468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9" name="Line 2469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0" name="Line 2470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1" name="Line 2471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2" name="Line 2472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3" name="Line 2473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4" name="Line 2474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5" name="Line 2475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6" name="Line 2476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7" name="Line 2477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8" name="Line 2478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9" name="Line 2479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0" name="Line 2480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1" name="Line 2481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2" name="Line 2482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3" name="Line 2483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4" name="Line 2484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5" name="Line 2485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6" name="Line 2486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7" name="Line 2487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8" name="Line 2488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9" name="Line 2489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0" name="Line 2490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1" name="Line 2491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2" name="Line 2492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3" name="Line 2493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4" name="Line 2494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5" name="Line 2495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6" name="Line 2496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7" name="Line 2497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8" name="Line 2498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9" name="Line 2499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0" name="Line 2500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1" name="Line 2501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2" name="Line 2502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3" name="Line 2503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4" name="Line 2504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5" name="Line 2505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6" name="Line 2506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7" name="Line 2507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8" name="Line 2508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9" name="Line 2509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0" name="Line 2510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1" name="Line 2511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2" name="Line 2512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3" name="Line 2513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4" name="Line 2514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5" name="Line 2515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6" name="Line 2516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7" name="Line 2517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8" name="Line 2518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9" name="Line 2519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0" name="Line 2520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1" name="Line 2521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2" name="Line 2522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3" name="Line 2523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4" name="Line 2524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5" name="Line 2525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6" name="Line 2526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7" name="Line 2527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8" name="Line 2528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9" name="Line 2529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0" name="Line 2530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1" name="Line 2531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2" name="Line 2532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3" name="Line 2533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4" name="Line 2534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5" name="Line 2535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6" name="Line 2536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7" name="Line 2537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8" name="Line 2538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9" name="Line 2539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0" name="Line 2540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1" name="Line 2541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2" name="Line 2542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3" name="Line 2543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4" name="Line 2544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5" name="Line 2545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6" name="Line 2546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7" name="Line 2547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8" name="Line 2548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9" name="Line 2549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0" name="Line 2550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1" name="Line 2551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2" name="Line 2552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3" name="Line 2553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4" name="Line 2554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5" name="Line 2555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6" name="Line 2556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7" name="Line 2557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8" name="Line 2558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9" name="Line 2559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0" name="Line 2560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1" name="Line 2561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2" name="Line 2562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3" name="Line 2563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4" name="Line 2564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5" name="Line 2565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6" name="Line 2566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7" name="Line 2567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8" name="Line 2568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9" name="Line 2569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0" name="Line 2570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1" name="Line 2571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2" name="Line 2572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3" name="Line 2573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4" name="Line 2574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5" name="Line 2575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6" name="Line 2576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7" name="Line 2577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8" name="Line 2578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9" name="Line 2579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0" name="Line 2580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1" name="Line 2581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2" name="Line 2582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3" name="Line 2583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4" name="Line 2584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5" name="Line 2585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6" name="Line 2586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7" name="Line 2587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8" name="Line 2588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9" name="Line 2589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0" name="Line 2590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1" name="Line 2591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2" name="Line 2592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3" name="Line 2593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4" name="Line 2594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5" name="Line 2595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6" name="Line 2596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7" name="Line 2597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8" name="Line 2598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9" name="Line 2599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0" name="Line 2600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1" name="Line 2601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2" name="Line 2602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3" name="Line 2603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4" name="Line 2604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5" name="Line 2605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6" name="Line 2606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7" name="Line 2607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8" name="Line 2608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9" name="Line 2609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0" name="Line 2610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1" name="Line 2611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2" name="Line 2612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3" name="Line 2613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4" name="Line 2614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5" name="Line 2615"/>
              <p:cNvSpPr>
                <a:spLocks noChangeShapeType="1"/>
              </p:cNvSpPr>
              <p:nvPr/>
            </p:nvSpPr>
            <p:spPr bwMode="auto">
              <a:xfrm flipH="1">
                <a:off x="241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6" name="Line 2616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7" name="Group 2617"/>
            <p:cNvGrpSpPr>
              <a:grpSpLocks/>
            </p:cNvGrpSpPr>
            <p:nvPr/>
          </p:nvGrpSpPr>
          <p:grpSpPr bwMode="auto">
            <a:xfrm>
              <a:off x="2189" y="3837"/>
              <a:ext cx="229" cy="1"/>
              <a:chOff x="2189" y="3837"/>
              <a:chExt cx="229" cy="1"/>
            </a:xfrm>
          </p:grpSpPr>
          <p:sp>
            <p:nvSpPr>
              <p:cNvPr id="1527" name="Line 2618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8" name="Line 2619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9" name="Line 2620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0" name="Line 2621"/>
              <p:cNvSpPr>
                <a:spLocks noChangeShapeType="1"/>
              </p:cNvSpPr>
              <p:nvPr/>
            </p:nvSpPr>
            <p:spPr bwMode="auto">
              <a:xfrm flipH="1">
                <a:off x="241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1" name="Line 2622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2" name="Line 2623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3" name="Line 2624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4" name="Line 2625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5" name="Line 2626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6" name="Line 2627"/>
              <p:cNvSpPr>
                <a:spLocks noChangeShapeType="1"/>
              </p:cNvSpPr>
              <p:nvPr/>
            </p:nvSpPr>
            <p:spPr bwMode="auto">
              <a:xfrm flipH="1">
                <a:off x="240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7" name="Line 2628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8" name="Line 2629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9" name="Line 2630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0" name="Line 2631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1" name="Line 2632"/>
              <p:cNvSpPr>
                <a:spLocks noChangeShapeType="1"/>
              </p:cNvSpPr>
              <p:nvPr/>
            </p:nvSpPr>
            <p:spPr bwMode="auto">
              <a:xfrm flipH="1">
                <a:off x="239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2" name="Line 2633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3" name="Line 2634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4" name="Line 2635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5" name="Line 2636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6" name="Line 2637"/>
              <p:cNvSpPr>
                <a:spLocks noChangeShapeType="1"/>
              </p:cNvSpPr>
              <p:nvPr/>
            </p:nvSpPr>
            <p:spPr bwMode="auto">
              <a:xfrm flipH="1">
                <a:off x="239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7" name="Line 2638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8" name="Line 2639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9" name="Line 2640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0" name="Line 2641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1" name="Line 2642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2" name="Line 2643"/>
              <p:cNvSpPr>
                <a:spLocks noChangeShapeType="1"/>
              </p:cNvSpPr>
              <p:nvPr/>
            </p:nvSpPr>
            <p:spPr bwMode="auto">
              <a:xfrm flipH="1">
                <a:off x="238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3" name="Line 2644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4" name="Line 2645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5" name="Line 2646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6" name="Line 2647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7" name="Line 2648"/>
              <p:cNvSpPr>
                <a:spLocks noChangeShapeType="1"/>
              </p:cNvSpPr>
              <p:nvPr/>
            </p:nvSpPr>
            <p:spPr bwMode="auto">
              <a:xfrm flipH="1">
                <a:off x="237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8" name="Line 2649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9" name="Line 2650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0" name="Line 2651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1" name="Line 2652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2" name="Line 2653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3" name="Line 2654"/>
              <p:cNvSpPr>
                <a:spLocks noChangeShapeType="1"/>
              </p:cNvSpPr>
              <p:nvPr/>
            </p:nvSpPr>
            <p:spPr bwMode="auto">
              <a:xfrm flipH="1">
                <a:off x="237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4" name="Line 2655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5" name="Line 2656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6" name="Line 2657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7" name="Line 2658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8" name="Line 2659"/>
              <p:cNvSpPr>
                <a:spLocks noChangeShapeType="1"/>
              </p:cNvSpPr>
              <p:nvPr/>
            </p:nvSpPr>
            <p:spPr bwMode="auto">
              <a:xfrm flipH="1">
                <a:off x="236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9" name="Line 2660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0" name="Line 2661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1" name="Line 2662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2" name="Line 2663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3" name="Line 2664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4" name="Line 2665"/>
              <p:cNvSpPr>
                <a:spLocks noChangeShapeType="1"/>
              </p:cNvSpPr>
              <p:nvPr/>
            </p:nvSpPr>
            <p:spPr bwMode="auto">
              <a:xfrm flipH="1">
                <a:off x="236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5" name="Line 2666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6" name="Line 2667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7" name="Line 2668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8" name="Line 2669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9" name="Line 2670"/>
              <p:cNvSpPr>
                <a:spLocks noChangeShapeType="1"/>
              </p:cNvSpPr>
              <p:nvPr/>
            </p:nvSpPr>
            <p:spPr bwMode="auto">
              <a:xfrm flipH="1">
                <a:off x="235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0" name="Line 2671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1" name="Line 2672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2" name="Line 2673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3" name="Line 2674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4" name="Line 2675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5" name="Line 2676"/>
              <p:cNvSpPr>
                <a:spLocks noChangeShapeType="1"/>
              </p:cNvSpPr>
              <p:nvPr/>
            </p:nvSpPr>
            <p:spPr bwMode="auto">
              <a:xfrm flipH="1">
                <a:off x="234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6" name="Line 2677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7" name="Line 2678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8" name="Line 2679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9" name="Line 2680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0" name="Line 2681"/>
              <p:cNvSpPr>
                <a:spLocks noChangeShapeType="1"/>
              </p:cNvSpPr>
              <p:nvPr/>
            </p:nvSpPr>
            <p:spPr bwMode="auto">
              <a:xfrm flipH="1">
                <a:off x="234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1" name="Line 2682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2" name="Line 2683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3" name="Line 2684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4" name="Line 2685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5" name="Line 2686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6" name="Line 2687"/>
              <p:cNvSpPr>
                <a:spLocks noChangeShapeType="1"/>
              </p:cNvSpPr>
              <p:nvPr/>
            </p:nvSpPr>
            <p:spPr bwMode="auto">
              <a:xfrm flipH="1">
                <a:off x="233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7" name="Line 2688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8" name="Line 2689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9" name="Line 2690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0" name="Line 2691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1" name="Line 2692"/>
              <p:cNvSpPr>
                <a:spLocks noChangeShapeType="1"/>
              </p:cNvSpPr>
              <p:nvPr/>
            </p:nvSpPr>
            <p:spPr bwMode="auto">
              <a:xfrm flipH="1">
                <a:off x="232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2" name="Line 2693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3" name="Line 2694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4" name="Line 2695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5" name="Line 2696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6" name="Line 2697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7" name="Line 2698"/>
              <p:cNvSpPr>
                <a:spLocks noChangeShapeType="1"/>
              </p:cNvSpPr>
              <p:nvPr/>
            </p:nvSpPr>
            <p:spPr bwMode="auto">
              <a:xfrm flipH="1">
                <a:off x="232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8" name="Line 2699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9" name="Line 2700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0" name="Line 2701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1" name="Line 2702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2" name="Line 2703"/>
              <p:cNvSpPr>
                <a:spLocks noChangeShapeType="1"/>
              </p:cNvSpPr>
              <p:nvPr/>
            </p:nvSpPr>
            <p:spPr bwMode="auto">
              <a:xfrm flipH="1">
                <a:off x="231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3" name="Line 2704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4" name="Line 2705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5" name="Line 2706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6" name="Line 2707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7" name="Line 2708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8" name="Line 2709"/>
              <p:cNvSpPr>
                <a:spLocks noChangeShapeType="1"/>
              </p:cNvSpPr>
              <p:nvPr/>
            </p:nvSpPr>
            <p:spPr bwMode="auto">
              <a:xfrm flipH="1">
                <a:off x="231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9" name="Line 2710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0" name="Line 2711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1" name="Line 2712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2" name="Line 2713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3" name="Line 2714"/>
              <p:cNvSpPr>
                <a:spLocks noChangeShapeType="1"/>
              </p:cNvSpPr>
              <p:nvPr/>
            </p:nvSpPr>
            <p:spPr bwMode="auto">
              <a:xfrm flipH="1">
                <a:off x="230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4" name="Line 2715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5" name="Line 2716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6" name="Line 2717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7" name="Line 2718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8" name="Line 2719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9" name="Line 2720"/>
              <p:cNvSpPr>
                <a:spLocks noChangeShapeType="1"/>
              </p:cNvSpPr>
              <p:nvPr/>
            </p:nvSpPr>
            <p:spPr bwMode="auto">
              <a:xfrm flipH="1">
                <a:off x="229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0" name="Line 2721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1" name="Line 2722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2" name="Line 2723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3" name="Line 2724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4" name="Line 2725"/>
              <p:cNvSpPr>
                <a:spLocks noChangeShapeType="1"/>
              </p:cNvSpPr>
              <p:nvPr/>
            </p:nvSpPr>
            <p:spPr bwMode="auto">
              <a:xfrm flipH="1">
                <a:off x="229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5" name="Line 2726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6" name="Line 2727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7" name="Line 2728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8" name="Line 2729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9" name="Line 2730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0" name="Line 2731"/>
              <p:cNvSpPr>
                <a:spLocks noChangeShapeType="1"/>
              </p:cNvSpPr>
              <p:nvPr/>
            </p:nvSpPr>
            <p:spPr bwMode="auto">
              <a:xfrm flipH="1">
                <a:off x="228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1" name="Line 2732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2" name="Line 2733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3" name="Line 2734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4" name="Line 2735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5" name="Line 2736"/>
              <p:cNvSpPr>
                <a:spLocks noChangeShapeType="1"/>
              </p:cNvSpPr>
              <p:nvPr/>
            </p:nvSpPr>
            <p:spPr bwMode="auto">
              <a:xfrm flipH="1">
                <a:off x="227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6" name="Line 2737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7" name="Line 2738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8" name="Line 2739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9" name="Line 2740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0" name="Line 2741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1" name="Line 2742"/>
              <p:cNvSpPr>
                <a:spLocks noChangeShapeType="1"/>
              </p:cNvSpPr>
              <p:nvPr/>
            </p:nvSpPr>
            <p:spPr bwMode="auto">
              <a:xfrm flipH="1">
                <a:off x="227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2" name="Line 2743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3" name="Line 2744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4" name="Line 2745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5" name="Line 2746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6" name="Line 2747"/>
              <p:cNvSpPr>
                <a:spLocks noChangeShapeType="1"/>
              </p:cNvSpPr>
              <p:nvPr/>
            </p:nvSpPr>
            <p:spPr bwMode="auto">
              <a:xfrm flipH="1">
                <a:off x="226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7" name="Line 2748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8" name="Line 2749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9" name="Line 2750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0" name="Line 2751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1" name="Line 2752"/>
              <p:cNvSpPr>
                <a:spLocks noChangeShapeType="1"/>
              </p:cNvSpPr>
              <p:nvPr/>
            </p:nvSpPr>
            <p:spPr bwMode="auto">
              <a:xfrm flipH="1">
                <a:off x="225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2" name="Line 2753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3" name="Line 2754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4" name="Line 2755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5" name="Line 2756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6" name="Line 2757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7" name="Line 2758"/>
              <p:cNvSpPr>
                <a:spLocks noChangeShapeType="1"/>
              </p:cNvSpPr>
              <p:nvPr/>
            </p:nvSpPr>
            <p:spPr bwMode="auto">
              <a:xfrm flipH="1">
                <a:off x="225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8" name="Line 2759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9" name="Line 2760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0" name="Line 2761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1" name="Line 2762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2" name="Line 2763"/>
              <p:cNvSpPr>
                <a:spLocks noChangeShapeType="1"/>
              </p:cNvSpPr>
              <p:nvPr/>
            </p:nvSpPr>
            <p:spPr bwMode="auto">
              <a:xfrm flipH="1">
                <a:off x="224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3" name="Line 2764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4" name="Line 2765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5" name="Line 2766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6" name="Line 2767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7" name="Line 2768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8" name="Line 2769"/>
              <p:cNvSpPr>
                <a:spLocks noChangeShapeType="1"/>
              </p:cNvSpPr>
              <p:nvPr/>
            </p:nvSpPr>
            <p:spPr bwMode="auto">
              <a:xfrm flipH="1">
                <a:off x="224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9" name="Line 2770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0" name="Line 2771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1" name="Line 2772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2" name="Line 2773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3" name="Line 2774"/>
              <p:cNvSpPr>
                <a:spLocks noChangeShapeType="1"/>
              </p:cNvSpPr>
              <p:nvPr/>
            </p:nvSpPr>
            <p:spPr bwMode="auto">
              <a:xfrm flipH="1">
                <a:off x="223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4" name="Line 2775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5" name="Line 2776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6" name="Line 2777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7" name="Line 2778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8" name="Line 2779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9" name="Line 2780"/>
              <p:cNvSpPr>
                <a:spLocks noChangeShapeType="1"/>
              </p:cNvSpPr>
              <p:nvPr/>
            </p:nvSpPr>
            <p:spPr bwMode="auto">
              <a:xfrm flipH="1">
                <a:off x="222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0" name="Line 2781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1" name="Line 2782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2" name="Line 2783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3" name="Line 2784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4" name="Line 2785"/>
              <p:cNvSpPr>
                <a:spLocks noChangeShapeType="1"/>
              </p:cNvSpPr>
              <p:nvPr/>
            </p:nvSpPr>
            <p:spPr bwMode="auto">
              <a:xfrm flipH="1">
                <a:off x="222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5" name="Line 2786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6" name="Line 2787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7" name="Line 2788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8" name="Line 2789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9" name="Line 2790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0" name="Line 2791"/>
              <p:cNvSpPr>
                <a:spLocks noChangeShapeType="1"/>
              </p:cNvSpPr>
              <p:nvPr/>
            </p:nvSpPr>
            <p:spPr bwMode="auto">
              <a:xfrm flipH="1">
                <a:off x="221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1" name="Line 2792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2" name="Line 2793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3" name="Line 2794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4" name="Line 2795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5" name="Line 2796"/>
              <p:cNvSpPr>
                <a:spLocks noChangeShapeType="1"/>
              </p:cNvSpPr>
              <p:nvPr/>
            </p:nvSpPr>
            <p:spPr bwMode="auto">
              <a:xfrm flipH="1">
                <a:off x="220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6" name="Line 2797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7" name="Line 2798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8" name="Line 2799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9" name="Line 2800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0" name="Line 2801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1" name="Line 2802"/>
              <p:cNvSpPr>
                <a:spLocks noChangeShapeType="1"/>
              </p:cNvSpPr>
              <p:nvPr/>
            </p:nvSpPr>
            <p:spPr bwMode="auto">
              <a:xfrm flipH="1">
                <a:off x="220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2" name="Line 2803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3" name="Line 2804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4" name="Line 2805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5" name="Line 2806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6" name="Line 2807"/>
              <p:cNvSpPr>
                <a:spLocks noChangeShapeType="1"/>
              </p:cNvSpPr>
              <p:nvPr/>
            </p:nvSpPr>
            <p:spPr bwMode="auto">
              <a:xfrm flipH="1">
                <a:off x="219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7" name="Line 2808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8" name="Line 2809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9" name="Line 2810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0" name="Line 2811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1" name="Line 2812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2" name="Line 2813"/>
              <p:cNvSpPr>
                <a:spLocks noChangeShapeType="1"/>
              </p:cNvSpPr>
              <p:nvPr/>
            </p:nvSpPr>
            <p:spPr bwMode="auto">
              <a:xfrm flipH="1">
                <a:off x="218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3" name="Line 2814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4" name="Line 2815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5" name="Line 2816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6" name="Line 2817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8" name="Group 2818"/>
            <p:cNvGrpSpPr>
              <a:grpSpLocks/>
            </p:cNvGrpSpPr>
            <p:nvPr/>
          </p:nvGrpSpPr>
          <p:grpSpPr bwMode="auto">
            <a:xfrm>
              <a:off x="1149" y="2728"/>
              <a:ext cx="1503" cy="1110"/>
              <a:chOff x="1149" y="2728"/>
              <a:chExt cx="1503" cy="1110"/>
            </a:xfrm>
          </p:grpSpPr>
          <p:sp>
            <p:nvSpPr>
              <p:cNvPr id="1327" name="Line 2819"/>
              <p:cNvSpPr>
                <a:spLocks noChangeShapeType="1"/>
              </p:cNvSpPr>
              <p:nvPr/>
            </p:nvSpPr>
            <p:spPr bwMode="auto">
              <a:xfrm flipH="1">
                <a:off x="218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8" name="Line 2820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9" name="Line 2821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0" name="Line 2822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1" name="Line 2823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2" name="Line 2824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3" name="Line 2825"/>
              <p:cNvSpPr>
                <a:spLocks noChangeShapeType="1"/>
              </p:cNvSpPr>
              <p:nvPr/>
            </p:nvSpPr>
            <p:spPr bwMode="auto">
              <a:xfrm flipH="1">
                <a:off x="217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4" name="Line 2826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5" name="Line 2827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6" name="Line 2828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7" name="Line 2829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8" name="Line 2830"/>
              <p:cNvSpPr>
                <a:spLocks noChangeShapeType="1"/>
              </p:cNvSpPr>
              <p:nvPr/>
            </p:nvSpPr>
            <p:spPr bwMode="auto">
              <a:xfrm flipH="1">
                <a:off x="217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9" name="Line 2831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0" name="Line 2832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1" name="Line 2833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2" name="Line 2834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3" name="Line 2835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4" name="Line 2836"/>
              <p:cNvSpPr>
                <a:spLocks noChangeShapeType="1"/>
              </p:cNvSpPr>
              <p:nvPr/>
            </p:nvSpPr>
            <p:spPr bwMode="auto">
              <a:xfrm flipH="1">
                <a:off x="216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5" name="Line 2837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6" name="Line 2838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7" name="Line 2839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8" name="Line 2840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9" name="Line 2841"/>
              <p:cNvSpPr>
                <a:spLocks noChangeShapeType="1"/>
              </p:cNvSpPr>
              <p:nvPr/>
            </p:nvSpPr>
            <p:spPr bwMode="auto">
              <a:xfrm flipH="1">
                <a:off x="215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0" name="Line 2842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1" name="Line 2843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2" name="Line 2844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3" name="Line 2845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4" name="Line 2846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5" name="Line 2847"/>
              <p:cNvSpPr>
                <a:spLocks noChangeShapeType="1"/>
              </p:cNvSpPr>
              <p:nvPr/>
            </p:nvSpPr>
            <p:spPr bwMode="auto">
              <a:xfrm flipH="1">
                <a:off x="215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6" name="Line 2848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7" name="Line 2849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8" name="Line 2850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9" name="Line 2851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0" name="Line 2852"/>
              <p:cNvSpPr>
                <a:spLocks noChangeShapeType="1"/>
              </p:cNvSpPr>
              <p:nvPr/>
            </p:nvSpPr>
            <p:spPr bwMode="auto">
              <a:xfrm flipH="1">
                <a:off x="214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1" name="Line 2853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" name="Line 2854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3" name="Line 2855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4" name="Line 2856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5" name="Line 2857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6" name="Line 2858"/>
              <p:cNvSpPr>
                <a:spLocks noChangeShapeType="1"/>
              </p:cNvSpPr>
              <p:nvPr/>
            </p:nvSpPr>
            <p:spPr bwMode="auto">
              <a:xfrm flipH="1">
                <a:off x="213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7" name="Line 2859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8" name="Line 2860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9" name="Line 2861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0" name="Line 2862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1" name="Line 2863"/>
              <p:cNvSpPr>
                <a:spLocks noChangeShapeType="1"/>
              </p:cNvSpPr>
              <p:nvPr/>
            </p:nvSpPr>
            <p:spPr bwMode="auto">
              <a:xfrm flipH="1">
                <a:off x="213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2" name="Line 2864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3" name="Line 2865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4" name="Line 2866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5" name="Line 2867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6" name="Line 2868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7" name="Line 2869"/>
              <p:cNvSpPr>
                <a:spLocks noChangeShapeType="1"/>
              </p:cNvSpPr>
              <p:nvPr/>
            </p:nvSpPr>
            <p:spPr bwMode="auto">
              <a:xfrm flipH="1">
                <a:off x="212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8" name="Line 2870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9" name="Line 2871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0" name="Line 2872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1" name="Line 2873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2" name="Line 2874"/>
              <p:cNvSpPr>
                <a:spLocks noChangeShapeType="1"/>
              </p:cNvSpPr>
              <p:nvPr/>
            </p:nvSpPr>
            <p:spPr bwMode="auto">
              <a:xfrm flipH="1">
                <a:off x="211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3" name="Line 2875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4" name="Line 2876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5" name="Line 2877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6" name="Line 2878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7" name="Line 2879"/>
              <p:cNvSpPr>
                <a:spLocks noChangeShapeType="1"/>
              </p:cNvSpPr>
              <p:nvPr/>
            </p:nvSpPr>
            <p:spPr bwMode="auto">
              <a:xfrm flipH="1">
                <a:off x="211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8" name="Line 2880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9" name="Line 2881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0" name="Line 2882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1" name="Line 2883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2" name="Line 2884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3" name="Line 2885"/>
              <p:cNvSpPr>
                <a:spLocks noChangeShapeType="1"/>
              </p:cNvSpPr>
              <p:nvPr/>
            </p:nvSpPr>
            <p:spPr bwMode="auto">
              <a:xfrm flipH="1">
                <a:off x="210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4" name="Line 2886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5" name="Line 2887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6" name="Line 2888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7" name="Line 2889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8" name="Line 2890"/>
              <p:cNvSpPr>
                <a:spLocks noChangeShapeType="1"/>
              </p:cNvSpPr>
              <p:nvPr/>
            </p:nvSpPr>
            <p:spPr bwMode="auto">
              <a:xfrm flipH="1">
                <a:off x="210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9" name="Line 2891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0" name="Line 2892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1" name="Line 2893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2" name="Line 2894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3" name="Line 2895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4" name="Line 2896"/>
              <p:cNvSpPr>
                <a:spLocks noChangeShapeType="1"/>
              </p:cNvSpPr>
              <p:nvPr/>
            </p:nvSpPr>
            <p:spPr bwMode="auto">
              <a:xfrm flipH="1">
                <a:off x="209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5" name="Line 2897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6" name="Line 2898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7" name="Line 2899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8" name="Line 2900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9" name="Line 2901"/>
              <p:cNvSpPr>
                <a:spLocks noChangeShapeType="1"/>
              </p:cNvSpPr>
              <p:nvPr/>
            </p:nvSpPr>
            <p:spPr bwMode="auto">
              <a:xfrm flipH="1">
                <a:off x="208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0" name="Line 2902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1" name="Line 2903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2" name="Line 2904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3" name="Line 2905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4" name="Line 2906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5" name="Line 2907"/>
              <p:cNvSpPr>
                <a:spLocks noChangeShapeType="1"/>
              </p:cNvSpPr>
              <p:nvPr/>
            </p:nvSpPr>
            <p:spPr bwMode="auto">
              <a:xfrm flipH="1">
                <a:off x="208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6" name="Line 2908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7" name="Line 2909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8" name="Line 2910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9" name="Line 2911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0" name="Line 2912"/>
              <p:cNvSpPr>
                <a:spLocks noChangeShapeType="1"/>
              </p:cNvSpPr>
              <p:nvPr/>
            </p:nvSpPr>
            <p:spPr bwMode="auto">
              <a:xfrm flipH="1">
                <a:off x="207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1" name="Line 2913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2" name="Line 2914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3" name="Line 2915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4" name="Line 2916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5" name="Line 2917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6" name="Line 2918"/>
              <p:cNvSpPr>
                <a:spLocks noChangeShapeType="1"/>
              </p:cNvSpPr>
              <p:nvPr/>
            </p:nvSpPr>
            <p:spPr bwMode="auto">
              <a:xfrm flipH="1">
                <a:off x="206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7" name="Line 2919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8" name="Line 2920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9" name="Line 2921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0" name="Line 2922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1" name="Line 2923"/>
              <p:cNvSpPr>
                <a:spLocks noChangeShapeType="1"/>
              </p:cNvSpPr>
              <p:nvPr/>
            </p:nvSpPr>
            <p:spPr bwMode="auto">
              <a:xfrm flipH="1">
                <a:off x="206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2" name="Line 2924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3" name="Line 2925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4" name="Line 2926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5" name="Line 2927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6" name="Line 2928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7" name="Line 2929"/>
              <p:cNvSpPr>
                <a:spLocks noChangeShapeType="1"/>
              </p:cNvSpPr>
              <p:nvPr/>
            </p:nvSpPr>
            <p:spPr bwMode="auto">
              <a:xfrm flipH="1">
                <a:off x="205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8" name="Line 2930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9" name="Line 2931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0" name="Line 2932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1" name="Line 2933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2" name="Line 2934"/>
              <p:cNvSpPr>
                <a:spLocks noChangeShapeType="1"/>
              </p:cNvSpPr>
              <p:nvPr/>
            </p:nvSpPr>
            <p:spPr bwMode="auto">
              <a:xfrm flipH="1">
                <a:off x="205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3" name="Line 2935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4" name="Line 2936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5" name="Line 2937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6" name="Line 2938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7" name="Line 2939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8" name="Line 2940"/>
              <p:cNvSpPr>
                <a:spLocks noChangeShapeType="1"/>
              </p:cNvSpPr>
              <p:nvPr/>
            </p:nvSpPr>
            <p:spPr bwMode="auto">
              <a:xfrm flipH="1">
                <a:off x="204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9" name="Line 2941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0" name="Line 2942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1" name="Line 2943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2" name="Line 2944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3" name="Line 2945"/>
              <p:cNvSpPr>
                <a:spLocks noChangeShapeType="1"/>
              </p:cNvSpPr>
              <p:nvPr/>
            </p:nvSpPr>
            <p:spPr bwMode="auto">
              <a:xfrm flipH="1">
                <a:off x="203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4" name="Line 2946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5" name="Line 2947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6" name="Line 2948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7" name="Line 2949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8" name="Line 2950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9" name="Line 2951"/>
              <p:cNvSpPr>
                <a:spLocks noChangeShapeType="1"/>
              </p:cNvSpPr>
              <p:nvPr/>
            </p:nvSpPr>
            <p:spPr bwMode="auto">
              <a:xfrm flipH="1">
                <a:off x="203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0" name="Line 2952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1" name="Line 2953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2" name="Line 2954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3" name="Line 2955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4" name="Line 2956"/>
              <p:cNvSpPr>
                <a:spLocks noChangeShapeType="1"/>
              </p:cNvSpPr>
              <p:nvPr/>
            </p:nvSpPr>
            <p:spPr bwMode="auto">
              <a:xfrm flipH="1">
                <a:off x="202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5" name="Line 2957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6" name="Line 2958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7" name="Line 2959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8" name="Line 2960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9" name="Line 2961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0" name="Line 2962"/>
              <p:cNvSpPr>
                <a:spLocks noChangeShapeType="1"/>
              </p:cNvSpPr>
              <p:nvPr/>
            </p:nvSpPr>
            <p:spPr bwMode="auto">
              <a:xfrm flipH="1">
                <a:off x="201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1" name="Line 2963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2" name="Line 2964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3" name="Line 2965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4" name="Line 2966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5" name="Line 2967"/>
              <p:cNvSpPr>
                <a:spLocks noChangeShapeType="1"/>
              </p:cNvSpPr>
              <p:nvPr/>
            </p:nvSpPr>
            <p:spPr bwMode="auto">
              <a:xfrm flipH="1">
                <a:off x="201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6" name="Line 2968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7" name="Line 2969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8" name="Line 2970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9" name="Line 2971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0" name="Line 2972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1" name="Line 2973"/>
              <p:cNvSpPr>
                <a:spLocks noChangeShapeType="1"/>
              </p:cNvSpPr>
              <p:nvPr/>
            </p:nvSpPr>
            <p:spPr bwMode="auto">
              <a:xfrm flipH="1">
                <a:off x="200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2" name="Line 2974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3" name="Line 2975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4" name="Line 2976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5" name="Line 2977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6" name="Line 2978"/>
              <p:cNvSpPr>
                <a:spLocks noChangeShapeType="1"/>
              </p:cNvSpPr>
              <p:nvPr/>
            </p:nvSpPr>
            <p:spPr bwMode="auto">
              <a:xfrm flipH="1">
                <a:off x="199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7" name="Line 2979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8" name="Line 2980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9" name="Line 2981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0" name="Line 2982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1" name="Line 2983"/>
              <p:cNvSpPr>
                <a:spLocks noChangeShapeType="1"/>
              </p:cNvSpPr>
              <p:nvPr/>
            </p:nvSpPr>
            <p:spPr bwMode="auto">
              <a:xfrm flipH="1">
                <a:off x="199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2" name="Line 2984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3" name="Line 2985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4" name="Line 2986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5" name="Line 2987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6" name="Line 2988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7" name="Line 2989"/>
              <p:cNvSpPr>
                <a:spLocks noChangeShapeType="1"/>
              </p:cNvSpPr>
              <p:nvPr/>
            </p:nvSpPr>
            <p:spPr bwMode="auto">
              <a:xfrm flipH="1">
                <a:off x="198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8" name="Line 2990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9" name="Line 2991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0" name="Line 2992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1" name="Line 2993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2" name="Line 2994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3" name="Line 2995"/>
              <p:cNvSpPr>
                <a:spLocks noChangeShapeType="1"/>
              </p:cNvSpPr>
              <p:nvPr/>
            </p:nvSpPr>
            <p:spPr bwMode="auto">
              <a:xfrm flipH="1">
                <a:off x="198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4" name="Line 2996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5" name="Line 2997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6" name="Line 2998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7" name="Line 2999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8" name="Line 3000"/>
              <p:cNvSpPr>
                <a:spLocks noChangeShapeType="1"/>
              </p:cNvSpPr>
              <p:nvPr/>
            </p:nvSpPr>
            <p:spPr bwMode="auto">
              <a:xfrm flipH="1">
                <a:off x="197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9" name="Line 3001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0" name="Line 3002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1" name="Line 3003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2" name="Line 3004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3" name="Line 3005"/>
              <p:cNvSpPr>
                <a:spLocks noChangeShapeType="1"/>
              </p:cNvSpPr>
              <p:nvPr/>
            </p:nvSpPr>
            <p:spPr bwMode="auto">
              <a:xfrm flipH="1">
                <a:off x="196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4" name="Line 3006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5" name="Line 3007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6" name="Line 3008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7" name="Line 3009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8" name="Line 3010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9" name="Line 3011"/>
              <p:cNvSpPr>
                <a:spLocks noChangeShapeType="1"/>
              </p:cNvSpPr>
              <p:nvPr/>
            </p:nvSpPr>
            <p:spPr bwMode="auto">
              <a:xfrm flipH="1">
                <a:off x="196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0" name="Line 3012"/>
              <p:cNvSpPr>
                <a:spLocks noChangeShapeType="1"/>
              </p:cNvSpPr>
              <p:nvPr/>
            </p:nvSpPr>
            <p:spPr bwMode="auto">
              <a:xfrm>
                <a:off x="196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1" name="Line 3013"/>
              <p:cNvSpPr>
                <a:spLocks noChangeShapeType="1"/>
              </p:cNvSpPr>
              <p:nvPr/>
            </p:nvSpPr>
            <p:spPr bwMode="auto">
              <a:xfrm flipH="1">
                <a:off x="1149" y="2748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2" name="Line 3014"/>
              <p:cNvSpPr>
                <a:spLocks noChangeShapeType="1"/>
              </p:cNvSpPr>
              <p:nvPr/>
            </p:nvSpPr>
            <p:spPr bwMode="auto">
              <a:xfrm flipV="1">
                <a:off x="1149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3" name="Line 3015"/>
              <p:cNvSpPr>
                <a:spLocks noChangeShapeType="1"/>
              </p:cNvSpPr>
              <p:nvPr/>
            </p:nvSpPr>
            <p:spPr bwMode="auto">
              <a:xfrm flipV="1">
                <a:off x="127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4" name="Line 3016"/>
              <p:cNvSpPr>
                <a:spLocks noChangeShapeType="1"/>
              </p:cNvSpPr>
              <p:nvPr/>
            </p:nvSpPr>
            <p:spPr bwMode="auto">
              <a:xfrm flipV="1">
                <a:off x="1396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5" name="Line 3017"/>
              <p:cNvSpPr>
                <a:spLocks noChangeShapeType="1"/>
              </p:cNvSpPr>
              <p:nvPr/>
            </p:nvSpPr>
            <p:spPr bwMode="auto">
              <a:xfrm flipV="1">
                <a:off x="1523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6" name="Line 3018"/>
              <p:cNvSpPr>
                <a:spLocks noChangeShapeType="1"/>
              </p:cNvSpPr>
              <p:nvPr/>
            </p:nvSpPr>
            <p:spPr bwMode="auto">
              <a:xfrm flipV="1">
                <a:off x="165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9" name="Group 3019"/>
            <p:cNvGrpSpPr>
              <a:grpSpLocks/>
            </p:cNvGrpSpPr>
            <p:nvPr/>
          </p:nvGrpSpPr>
          <p:grpSpPr bwMode="auto">
            <a:xfrm>
              <a:off x="1149" y="1767"/>
              <a:ext cx="1504" cy="988"/>
              <a:chOff x="1149" y="1767"/>
              <a:chExt cx="1504" cy="988"/>
            </a:xfrm>
          </p:grpSpPr>
          <p:sp>
            <p:nvSpPr>
              <p:cNvPr id="1127" name="Line 3020"/>
              <p:cNvSpPr>
                <a:spLocks noChangeShapeType="1"/>
              </p:cNvSpPr>
              <p:nvPr/>
            </p:nvSpPr>
            <p:spPr bwMode="auto">
              <a:xfrm flipV="1">
                <a:off x="177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" name="Line 3021"/>
              <p:cNvSpPr>
                <a:spLocks noChangeShapeType="1"/>
              </p:cNvSpPr>
              <p:nvPr/>
            </p:nvSpPr>
            <p:spPr bwMode="auto">
              <a:xfrm flipV="1">
                <a:off x="1897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" name="Line 3022"/>
              <p:cNvSpPr>
                <a:spLocks noChangeShapeType="1"/>
              </p:cNvSpPr>
              <p:nvPr/>
            </p:nvSpPr>
            <p:spPr bwMode="auto">
              <a:xfrm flipV="1">
                <a:off x="2024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" name="Line 3023"/>
              <p:cNvSpPr>
                <a:spLocks noChangeShapeType="1"/>
              </p:cNvSpPr>
              <p:nvPr/>
            </p:nvSpPr>
            <p:spPr bwMode="auto">
              <a:xfrm flipV="1">
                <a:off x="215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" name="Line 3024"/>
              <p:cNvSpPr>
                <a:spLocks noChangeShapeType="1"/>
              </p:cNvSpPr>
              <p:nvPr/>
            </p:nvSpPr>
            <p:spPr bwMode="auto">
              <a:xfrm flipV="1">
                <a:off x="227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2" name="Line 3025"/>
              <p:cNvSpPr>
                <a:spLocks noChangeShapeType="1"/>
              </p:cNvSpPr>
              <p:nvPr/>
            </p:nvSpPr>
            <p:spPr bwMode="auto">
              <a:xfrm flipV="1">
                <a:off x="239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" name="Line 3026"/>
              <p:cNvSpPr>
                <a:spLocks noChangeShapeType="1"/>
              </p:cNvSpPr>
              <p:nvPr/>
            </p:nvSpPr>
            <p:spPr bwMode="auto">
              <a:xfrm flipV="1">
                <a:off x="2525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" name="Line 3027"/>
              <p:cNvSpPr>
                <a:spLocks noChangeShapeType="1"/>
              </p:cNvSpPr>
              <p:nvPr/>
            </p:nvSpPr>
            <p:spPr bwMode="auto">
              <a:xfrm flipV="1">
                <a:off x="2652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" name="Rectangle 3028"/>
              <p:cNvSpPr>
                <a:spLocks noChangeArrowheads="1"/>
              </p:cNvSpPr>
              <p:nvPr/>
            </p:nvSpPr>
            <p:spPr bwMode="auto">
              <a:xfrm>
                <a:off x="1149" y="2741"/>
                <a:ext cx="1503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" name="Line 3029"/>
              <p:cNvSpPr>
                <a:spLocks noChangeShapeType="1"/>
              </p:cNvSpPr>
              <p:nvPr/>
            </p:nvSpPr>
            <p:spPr bwMode="auto">
              <a:xfrm flipV="1">
                <a:off x="1149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" name="Line 3030"/>
              <p:cNvSpPr>
                <a:spLocks noChangeShapeType="1"/>
              </p:cNvSpPr>
              <p:nvPr/>
            </p:nvSpPr>
            <p:spPr bwMode="auto">
              <a:xfrm flipV="1">
                <a:off x="127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" name="Line 3031"/>
              <p:cNvSpPr>
                <a:spLocks noChangeShapeType="1"/>
              </p:cNvSpPr>
              <p:nvPr/>
            </p:nvSpPr>
            <p:spPr bwMode="auto">
              <a:xfrm flipV="1">
                <a:off x="1396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" name="Line 3032"/>
              <p:cNvSpPr>
                <a:spLocks noChangeShapeType="1"/>
              </p:cNvSpPr>
              <p:nvPr/>
            </p:nvSpPr>
            <p:spPr bwMode="auto">
              <a:xfrm flipV="1">
                <a:off x="1523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" name="Line 3033"/>
              <p:cNvSpPr>
                <a:spLocks noChangeShapeType="1"/>
              </p:cNvSpPr>
              <p:nvPr/>
            </p:nvSpPr>
            <p:spPr bwMode="auto">
              <a:xfrm flipV="1">
                <a:off x="165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" name="Line 3034"/>
              <p:cNvSpPr>
                <a:spLocks noChangeShapeType="1"/>
              </p:cNvSpPr>
              <p:nvPr/>
            </p:nvSpPr>
            <p:spPr bwMode="auto">
              <a:xfrm flipV="1">
                <a:off x="177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" name="Line 3035"/>
              <p:cNvSpPr>
                <a:spLocks noChangeShapeType="1"/>
              </p:cNvSpPr>
              <p:nvPr/>
            </p:nvSpPr>
            <p:spPr bwMode="auto">
              <a:xfrm flipV="1">
                <a:off x="1897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" name="Line 3036"/>
              <p:cNvSpPr>
                <a:spLocks noChangeShapeType="1"/>
              </p:cNvSpPr>
              <p:nvPr/>
            </p:nvSpPr>
            <p:spPr bwMode="auto">
              <a:xfrm flipV="1">
                <a:off x="2024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" name="Line 3037"/>
              <p:cNvSpPr>
                <a:spLocks noChangeShapeType="1"/>
              </p:cNvSpPr>
              <p:nvPr/>
            </p:nvSpPr>
            <p:spPr bwMode="auto">
              <a:xfrm flipV="1">
                <a:off x="215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5" name="Line 3038"/>
              <p:cNvSpPr>
                <a:spLocks noChangeShapeType="1"/>
              </p:cNvSpPr>
              <p:nvPr/>
            </p:nvSpPr>
            <p:spPr bwMode="auto">
              <a:xfrm flipV="1">
                <a:off x="227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" name="Line 3039"/>
              <p:cNvSpPr>
                <a:spLocks noChangeShapeType="1"/>
              </p:cNvSpPr>
              <p:nvPr/>
            </p:nvSpPr>
            <p:spPr bwMode="auto">
              <a:xfrm flipV="1">
                <a:off x="239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" name="Line 3040"/>
              <p:cNvSpPr>
                <a:spLocks noChangeShapeType="1"/>
              </p:cNvSpPr>
              <p:nvPr/>
            </p:nvSpPr>
            <p:spPr bwMode="auto">
              <a:xfrm flipV="1">
                <a:off x="2525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" name="Line 3041"/>
              <p:cNvSpPr>
                <a:spLocks noChangeShapeType="1"/>
              </p:cNvSpPr>
              <p:nvPr/>
            </p:nvSpPr>
            <p:spPr bwMode="auto">
              <a:xfrm flipV="1">
                <a:off x="2652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9" name="Line 3042"/>
              <p:cNvSpPr>
                <a:spLocks noChangeShapeType="1"/>
              </p:cNvSpPr>
              <p:nvPr/>
            </p:nvSpPr>
            <p:spPr bwMode="auto">
              <a:xfrm>
                <a:off x="1714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" name="Line 3043"/>
              <p:cNvSpPr>
                <a:spLocks noChangeShapeType="1"/>
              </p:cNvSpPr>
              <p:nvPr/>
            </p:nvSpPr>
            <p:spPr bwMode="auto">
              <a:xfrm>
                <a:off x="1714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1" name="Line 3044"/>
              <p:cNvSpPr>
                <a:spLocks noChangeShapeType="1"/>
              </p:cNvSpPr>
              <p:nvPr/>
            </p:nvSpPr>
            <p:spPr bwMode="auto">
              <a:xfrm flipV="1">
                <a:off x="1714" y="272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2" name="Line 3045"/>
              <p:cNvSpPr>
                <a:spLocks noChangeShapeType="1"/>
              </p:cNvSpPr>
              <p:nvPr/>
            </p:nvSpPr>
            <p:spPr bwMode="auto">
              <a:xfrm flipV="1">
                <a:off x="1720" y="2707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3" name="Line 3046"/>
              <p:cNvSpPr>
                <a:spLocks noChangeShapeType="1"/>
              </p:cNvSpPr>
              <p:nvPr/>
            </p:nvSpPr>
            <p:spPr bwMode="auto">
              <a:xfrm flipV="1">
                <a:off x="1720" y="27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4" name="Line 3047"/>
              <p:cNvSpPr>
                <a:spLocks noChangeShapeType="1"/>
              </p:cNvSpPr>
              <p:nvPr/>
            </p:nvSpPr>
            <p:spPr bwMode="auto">
              <a:xfrm flipV="1">
                <a:off x="1720" y="2660"/>
                <a:ext cx="6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5" name="Line 3048"/>
              <p:cNvSpPr>
                <a:spLocks noChangeShapeType="1"/>
              </p:cNvSpPr>
              <p:nvPr/>
            </p:nvSpPr>
            <p:spPr bwMode="auto">
              <a:xfrm flipV="1">
                <a:off x="1726" y="2620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" name="Line 3049"/>
              <p:cNvSpPr>
                <a:spLocks noChangeShapeType="1"/>
              </p:cNvSpPr>
              <p:nvPr/>
            </p:nvSpPr>
            <p:spPr bwMode="auto">
              <a:xfrm flipV="1">
                <a:off x="1726" y="2559"/>
                <a:ext cx="1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" name="Line 3050"/>
              <p:cNvSpPr>
                <a:spLocks noChangeShapeType="1"/>
              </p:cNvSpPr>
              <p:nvPr/>
            </p:nvSpPr>
            <p:spPr bwMode="auto">
              <a:xfrm flipV="1">
                <a:off x="1726" y="2396"/>
                <a:ext cx="7" cy="1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" name="Line 3051"/>
              <p:cNvSpPr>
                <a:spLocks noChangeShapeType="1"/>
              </p:cNvSpPr>
              <p:nvPr/>
            </p:nvSpPr>
            <p:spPr bwMode="auto">
              <a:xfrm flipV="1">
                <a:off x="1733" y="2200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" name="Line 3052"/>
              <p:cNvSpPr>
                <a:spLocks noChangeShapeType="1"/>
              </p:cNvSpPr>
              <p:nvPr/>
            </p:nvSpPr>
            <p:spPr bwMode="auto">
              <a:xfrm>
                <a:off x="1733" y="2200"/>
                <a:ext cx="1" cy="1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0" name="Line 3053"/>
              <p:cNvSpPr>
                <a:spLocks noChangeShapeType="1"/>
              </p:cNvSpPr>
              <p:nvPr/>
            </p:nvSpPr>
            <p:spPr bwMode="auto">
              <a:xfrm>
                <a:off x="1733" y="2356"/>
                <a:ext cx="6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1" name="Line 3054"/>
              <p:cNvSpPr>
                <a:spLocks noChangeShapeType="1"/>
              </p:cNvSpPr>
              <p:nvPr/>
            </p:nvSpPr>
            <p:spPr bwMode="auto">
              <a:xfrm>
                <a:off x="1739" y="2525"/>
                <a:ext cx="1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" name="Line 3055"/>
              <p:cNvSpPr>
                <a:spLocks noChangeShapeType="1"/>
              </p:cNvSpPr>
              <p:nvPr/>
            </p:nvSpPr>
            <p:spPr bwMode="auto">
              <a:xfrm>
                <a:off x="1739" y="2620"/>
                <a:ext cx="1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" name="Line 3056"/>
              <p:cNvSpPr>
                <a:spLocks noChangeShapeType="1"/>
              </p:cNvSpPr>
              <p:nvPr/>
            </p:nvSpPr>
            <p:spPr bwMode="auto">
              <a:xfrm>
                <a:off x="1739" y="2667"/>
                <a:ext cx="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" name="Line 3057"/>
              <p:cNvSpPr>
                <a:spLocks noChangeShapeType="1"/>
              </p:cNvSpPr>
              <p:nvPr/>
            </p:nvSpPr>
            <p:spPr bwMode="auto">
              <a:xfrm>
                <a:off x="1745" y="269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5" name="Line 3058"/>
              <p:cNvSpPr>
                <a:spLocks noChangeShapeType="1"/>
              </p:cNvSpPr>
              <p:nvPr/>
            </p:nvSpPr>
            <p:spPr bwMode="auto">
              <a:xfrm>
                <a:off x="1745" y="2707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6" name="Line 3059"/>
              <p:cNvSpPr>
                <a:spLocks noChangeShapeType="1"/>
              </p:cNvSpPr>
              <p:nvPr/>
            </p:nvSpPr>
            <p:spPr bwMode="auto">
              <a:xfrm>
                <a:off x="1745" y="272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7" name="Line 3060"/>
              <p:cNvSpPr>
                <a:spLocks noChangeShapeType="1"/>
              </p:cNvSpPr>
              <p:nvPr/>
            </p:nvSpPr>
            <p:spPr bwMode="auto">
              <a:xfrm>
                <a:off x="1752" y="272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8" name="Line 3061"/>
              <p:cNvSpPr>
                <a:spLocks noChangeShapeType="1"/>
              </p:cNvSpPr>
              <p:nvPr/>
            </p:nvSpPr>
            <p:spPr bwMode="auto">
              <a:xfrm>
                <a:off x="1752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9" name="Line 3062"/>
              <p:cNvSpPr>
                <a:spLocks noChangeShapeType="1"/>
              </p:cNvSpPr>
              <p:nvPr/>
            </p:nvSpPr>
            <p:spPr bwMode="auto">
              <a:xfrm>
                <a:off x="1752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0" name="Line 3063"/>
              <p:cNvSpPr>
                <a:spLocks noChangeShapeType="1"/>
              </p:cNvSpPr>
              <p:nvPr/>
            </p:nvSpPr>
            <p:spPr bwMode="auto">
              <a:xfrm>
                <a:off x="175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1" name="Line 3064"/>
              <p:cNvSpPr>
                <a:spLocks noChangeShapeType="1"/>
              </p:cNvSpPr>
              <p:nvPr/>
            </p:nvSpPr>
            <p:spPr bwMode="auto">
              <a:xfrm>
                <a:off x="175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2" name="Line 3065"/>
              <p:cNvSpPr>
                <a:spLocks noChangeShapeType="1"/>
              </p:cNvSpPr>
              <p:nvPr/>
            </p:nvSpPr>
            <p:spPr bwMode="auto">
              <a:xfrm>
                <a:off x="1758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3" name="Line 3066"/>
              <p:cNvSpPr>
                <a:spLocks noChangeShapeType="1"/>
              </p:cNvSpPr>
              <p:nvPr/>
            </p:nvSpPr>
            <p:spPr bwMode="auto">
              <a:xfrm>
                <a:off x="176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4" name="Line 3067"/>
              <p:cNvSpPr>
                <a:spLocks noChangeShapeType="1"/>
              </p:cNvSpPr>
              <p:nvPr/>
            </p:nvSpPr>
            <p:spPr bwMode="auto">
              <a:xfrm>
                <a:off x="176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5" name="Line 3068"/>
              <p:cNvSpPr>
                <a:spLocks noChangeShapeType="1"/>
              </p:cNvSpPr>
              <p:nvPr/>
            </p:nvSpPr>
            <p:spPr bwMode="auto">
              <a:xfrm>
                <a:off x="1764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6" name="Line 3069"/>
              <p:cNvSpPr>
                <a:spLocks noChangeShapeType="1"/>
              </p:cNvSpPr>
              <p:nvPr/>
            </p:nvSpPr>
            <p:spPr bwMode="auto">
              <a:xfrm>
                <a:off x="1771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7" name="Line 3070"/>
              <p:cNvSpPr>
                <a:spLocks noChangeShapeType="1"/>
              </p:cNvSpPr>
              <p:nvPr/>
            </p:nvSpPr>
            <p:spPr bwMode="auto">
              <a:xfrm>
                <a:off x="1771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8" name="Line 3071"/>
              <p:cNvSpPr>
                <a:spLocks noChangeShapeType="1"/>
              </p:cNvSpPr>
              <p:nvPr/>
            </p:nvSpPr>
            <p:spPr bwMode="auto">
              <a:xfrm>
                <a:off x="1771" y="274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9" name="Line 3072"/>
              <p:cNvSpPr>
                <a:spLocks noChangeShapeType="1"/>
              </p:cNvSpPr>
              <p:nvPr/>
            </p:nvSpPr>
            <p:spPr bwMode="auto">
              <a:xfrm flipV="1">
                <a:off x="1777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0" name="Line 3073"/>
              <p:cNvSpPr>
                <a:spLocks noChangeShapeType="1"/>
              </p:cNvSpPr>
              <p:nvPr/>
            </p:nvSpPr>
            <p:spPr bwMode="auto">
              <a:xfrm>
                <a:off x="1777" y="273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1" name="Line 3074"/>
              <p:cNvSpPr>
                <a:spLocks noChangeShapeType="1"/>
              </p:cNvSpPr>
              <p:nvPr/>
            </p:nvSpPr>
            <p:spPr bwMode="auto">
              <a:xfrm>
                <a:off x="1783" y="27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2" name="Line 3075"/>
              <p:cNvSpPr>
                <a:spLocks noChangeShapeType="1"/>
              </p:cNvSpPr>
              <p:nvPr/>
            </p:nvSpPr>
            <p:spPr bwMode="auto">
              <a:xfrm flipV="1">
                <a:off x="1783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3" name="Line 3076"/>
              <p:cNvSpPr>
                <a:spLocks noChangeShapeType="1"/>
              </p:cNvSpPr>
              <p:nvPr/>
            </p:nvSpPr>
            <p:spPr bwMode="auto">
              <a:xfrm>
                <a:off x="1783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4" name="Line 3077"/>
              <p:cNvSpPr>
                <a:spLocks noChangeShapeType="1"/>
              </p:cNvSpPr>
              <p:nvPr/>
            </p:nvSpPr>
            <p:spPr bwMode="auto">
              <a:xfrm>
                <a:off x="1790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5" name="Line 3078"/>
              <p:cNvSpPr>
                <a:spLocks noChangeShapeType="1"/>
              </p:cNvSpPr>
              <p:nvPr/>
            </p:nvSpPr>
            <p:spPr bwMode="auto">
              <a:xfrm>
                <a:off x="1790" y="27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6" name="Line 3079"/>
              <p:cNvSpPr>
                <a:spLocks noChangeShapeType="1"/>
              </p:cNvSpPr>
              <p:nvPr/>
            </p:nvSpPr>
            <p:spPr bwMode="auto">
              <a:xfrm flipV="1">
                <a:off x="1790" y="273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7" name="Line 3080"/>
              <p:cNvSpPr>
                <a:spLocks noChangeShapeType="1"/>
              </p:cNvSpPr>
              <p:nvPr/>
            </p:nvSpPr>
            <p:spPr bwMode="auto">
              <a:xfrm>
                <a:off x="1796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8" name="Line 3081"/>
              <p:cNvSpPr>
                <a:spLocks noChangeShapeType="1"/>
              </p:cNvSpPr>
              <p:nvPr/>
            </p:nvSpPr>
            <p:spPr bwMode="auto">
              <a:xfrm>
                <a:off x="1796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9" name="Line 3082"/>
              <p:cNvSpPr>
                <a:spLocks noChangeShapeType="1"/>
              </p:cNvSpPr>
              <p:nvPr/>
            </p:nvSpPr>
            <p:spPr bwMode="auto">
              <a:xfrm>
                <a:off x="1796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0" name="Line 3083"/>
              <p:cNvSpPr>
                <a:spLocks noChangeShapeType="1"/>
              </p:cNvSpPr>
              <p:nvPr/>
            </p:nvSpPr>
            <p:spPr bwMode="auto">
              <a:xfrm>
                <a:off x="1802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1" name="Line 3084"/>
              <p:cNvSpPr>
                <a:spLocks noChangeShapeType="1"/>
              </p:cNvSpPr>
              <p:nvPr/>
            </p:nvSpPr>
            <p:spPr bwMode="auto">
              <a:xfrm>
                <a:off x="1802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2" name="Line 3085"/>
              <p:cNvSpPr>
                <a:spLocks noChangeShapeType="1"/>
              </p:cNvSpPr>
              <p:nvPr/>
            </p:nvSpPr>
            <p:spPr bwMode="auto">
              <a:xfrm>
                <a:off x="1802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3" name="Line 3086"/>
              <p:cNvSpPr>
                <a:spLocks noChangeShapeType="1"/>
              </p:cNvSpPr>
              <p:nvPr/>
            </p:nvSpPr>
            <p:spPr bwMode="auto">
              <a:xfrm>
                <a:off x="1809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4" name="Line 3087"/>
              <p:cNvSpPr>
                <a:spLocks noChangeShapeType="1"/>
              </p:cNvSpPr>
              <p:nvPr/>
            </p:nvSpPr>
            <p:spPr bwMode="auto">
              <a:xfrm>
                <a:off x="1809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5" name="Line 3088"/>
              <p:cNvSpPr>
                <a:spLocks noChangeShapeType="1"/>
              </p:cNvSpPr>
              <p:nvPr/>
            </p:nvSpPr>
            <p:spPr bwMode="auto">
              <a:xfrm>
                <a:off x="1809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6" name="Line 3089"/>
              <p:cNvSpPr>
                <a:spLocks noChangeShapeType="1"/>
              </p:cNvSpPr>
              <p:nvPr/>
            </p:nvSpPr>
            <p:spPr bwMode="auto">
              <a:xfrm>
                <a:off x="1815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7" name="Line 3090"/>
              <p:cNvSpPr>
                <a:spLocks noChangeShapeType="1"/>
              </p:cNvSpPr>
              <p:nvPr/>
            </p:nvSpPr>
            <p:spPr bwMode="auto">
              <a:xfrm>
                <a:off x="1815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8" name="Line 3091"/>
              <p:cNvSpPr>
                <a:spLocks noChangeShapeType="1"/>
              </p:cNvSpPr>
              <p:nvPr/>
            </p:nvSpPr>
            <p:spPr bwMode="auto">
              <a:xfrm>
                <a:off x="1815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9" name="Line 3092"/>
              <p:cNvSpPr>
                <a:spLocks noChangeShapeType="1"/>
              </p:cNvSpPr>
              <p:nvPr/>
            </p:nvSpPr>
            <p:spPr bwMode="auto">
              <a:xfrm>
                <a:off x="1821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0" name="Line 3093"/>
              <p:cNvSpPr>
                <a:spLocks noChangeShapeType="1"/>
              </p:cNvSpPr>
              <p:nvPr/>
            </p:nvSpPr>
            <p:spPr bwMode="auto">
              <a:xfrm>
                <a:off x="1821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1" name="Line 3094"/>
              <p:cNvSpPr>
                <a:spLocks noChangeShapeType="1"/>
              </p:cNvSpPr>
              <p:nvPr/>
            </p:nvSpPr>
            <p:spPr bwMode="auto">
              <a:xfrm>
                <a:off x="1821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2" name="Line 3095"/>
              <p:cNvSpPr>
                <a:spLocks noChangeShapeType="1"/>
              </p:cNvSpPr>
              <p:nvPr/>
            </p:nvSpPr>
            <p:spPr bwMode="auto">
              <a:xfrm>
                <a:off x="182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3" name="Line 3096"/>
              <p:cNvSpPr>
                <a:spLocks noChangeShapeType="1"/>
              </p:cNvSpPr>
              <p:nvPr/>
            </p:nvSpPr>
            <p:spPr bwMode="auto">
              <a:xfrm>
                <a:off x="182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4" name="Line 3097"/>
              <p:cNvSpPr>
                <a:spLocks noChangeShapeType="1"/>
              </p:cNvSpPr>
              <p:nvPr/>
            </p:nvSpPr>
            <p:spPr bwMode="auto">
              <a:xfrm>
                <a:off x="1828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5" name="Line 3098"/>
              <p:cNvSpPr>
                <a:spLocks noChangeShapeType="1"/>
              </p:cNvSpPr>
              <p:nvPr/>
            </p:nvSpPr>
            <p:spPr bwMode="auto">
              <a:xfrm>
                <a:off x="183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6" name="Line 3099"/>
              <p:cNvSpPr>
                <a:spLocks noChangeShapeType="1"/>
              </p:cNvSpPr>
              <p:nvPr/>
            </p:nvSpPr>
            <p:spPr bwMode="auto">
              <a:xfrm>
                <a:off x="183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7" name="Line 3100"/>
              <p:cNvSpPr>
                <a:spLocks noChangeShapeType="1"/>
              </p:cNvSpPr>
              <p:nvPr/>
            </p:nvSpPr>
            <p:spPr bwMode="auto">
              <a:xfrm>
                <a:off x="1834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8" name="Line 3101"/>
              <p:cNvSpPr>
                <a:spLocks noChangeShapeType="1"/>
              </p:cNvSpPr>
              <p:nvPr/>
            </p:nvSpPr>
            <p:spPr bwMode="auto">
              <a:xfrm>
                <a:off x="1840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9" name="Line 3102"/>
              <p:cNvSpPr>
                <a:spLocks noChangeShapeType="1"/>
              </p:cNvSpPr>
              <p:nvPr/>
            </p:nvSpPr>
            <p:spPr bwMode="auto">
              <a:xfrm>
                <a:off x="1840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0" name="Line 3103"/>
              <p:cNvSpPr>
                <a:spLocks noChangeShapeType="1"/>
              </p:cNvSpPr>
              <p:nvPr/>
            </p:nvSpPr>
            <p:spPr bwMode="auto">
              <a:xfrm>
                <a:off x="1840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1" name="Line 3104"/>
              <p:cNvSpPr>
                <a:spLocks noChangeShapeType="1"/>
              </p:cNvSpPr>
              <p:nvPr/>
            </p:nvSpPr>
            <p:spPr bwMode="auto">
              <a:xfrm>
                <a:off x="1847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2" name="Line 3105"/>
              <p:cNvSpPr>
                <a:spLocks noChangeShapeType="1"/>
              </p:cNvSpPr>
              <p:nvPr/>
            </p:nvSpPr>
            <p:spPr bwMode="auto">
              <a:xfrm>
                <a:off x="1847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3" name="Line 3106"/>
              <p:cNvSpPr>
                <a:spLocks noChangeShapeType="1"/>
              </p:cNvSpPr>
              <p:nvPr/>
            </p:nvSpPr>
            <p:spPr bwMode="auto">
              <a:xfrm flipV="1">
                <a:off x="1847" y="2728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4" name="Line 3107"/>
              <p:cNvSpPr>
                <a:spLocks noChangeShapeType="1"/>
              </p:cNvSpPr>
              <p:nvPr/>
            </p:nvSpPr>
            <p:spPr bwMode="auto">
              <a:xfrm>
                <a:off x="1853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5" name="Line 3108"/>
              <p:cNvSpPr>
                <a:spLocks noChangeShapeType="1"/>
              </p:cNvSpPr>
              <p:nvPr/>
            </p:nvSpPr>
            <p:spPr bwMode="auto">
              <a:xfrm>
                <a:off x="1853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6" name="Line 3109"/>
              <p:cNvSpPr>
                <a:spLocks noChangeShapeType="1"/>
              </p:cNvSpPr>
              <p:nvPr/>
            </p:nvSpPr>
            <p:spPr bwMode="auto">
              <a:xfrm>
                <a:off x="1853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7" name="Line 3110"/>
              <p:cNvSpPr>
                <a:spLocks noChangeShapeType="1"/>
              </p:cNvSpPr>
              <p:nvPr/>
            </p:nvSpPr>
            <p:spPr bwMode="auto">
              <a:xfrm flipV="1">
                <a:off x="1859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8" name="Line 3111"/>
              <p:cNvSpPr>
                <a:spLocks noChangeShapeType="1"/>
              </p:cNvSpPr>
              <p:nvPr/>
            </p:nvSpPr>
            <p:spPr bwMode="auto">
              <a:xfrm>
                <a:off x="1859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9" name="Line 3112"/>
              <p:cNvSpPr>
                <a:spLocks noChangeShapeType="1"/>
              </p:cNvSpPr>
              <p:nvPr/>
            </p:nvSpPr>
            <p:spPr bwMode="auto">
              <a:xfrm>
                <a:off x="1859" y="272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0" name="Line 3113"/>
              <p:cNvSpPr>
                <a:spLocks noChangeShapeType="1"/>
              </p:cNvSpPr>
              <p:nvPr/>
            </p:nvSpPr>
            <p:spPr bwMode="auto">
              <a:xfrm>
                <a:off x="1866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1" name="Line 3114"/>
              <p:cNvSpPr>
                <a:spLocks noChangeShapeType="1"/>
              </p:cNvSpPr>
              <p:nvPr/>
            </p:nvSpPr>
            <p:spPr bwMode="auto">
              <a:xfrm flipV="1">
                <a:off x="1866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2" name="Line 3115"/>
              <p:cNvSpPr>
                <a:spLocks noChangeShapeType="1"/>
              </p:cNvSpPr>
              <p:nvPr/>
            </p:nvSpPr>
            <p:spPr bwMode="auto">
              <a:xfrm>
                <a:off x="1866" y="272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3" name="Line 3116"/>
              <p:cNvSpPr>
                <a:spLocks noChangeShapeType="1"/>
              </p:cNvSpPr>
              <p:nvPr/>
            </p:nvSpPr>
            <p:spPr bwMode="auto">
              <a:xfrm>
                <a:off x="1872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4" name="Line 3117"/>
              <p:cNvSpPr>
                <a:spLocks noChangeShapeType="1"/>
              </p:cNvSpPr>
              <p:nvPr/>
            </p:nvSpPr>
            <p:spPr bwMode="auto">
              <a:xfrm>
                <a:off x="1872" y="272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5" name="Line 3118"/>
              <p:cNvSpPr>
                <a:spLocks noChangeShapeType="1"/>
              </p:cNvSpPr>
              <p:nvPr/>
            </p:nvSpPr>
            <p:spPr bwMode="auto">
              <a:xfrm>
                <a:off x="1878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6" name="Line 3119"/>
              <p:cNvSpPr>
                <a:spLocks noChangeShapeType="1"/>
              </p:cNvSpPr>
              <p:nvPr/>
            </p:nvSpPr>
            <p:spPr bwMode="auto">
              <a:xfrm>
                <a:off x="1878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7" name="Line 3120"/>
              <p:cNvSpPr>
                <a:spLocks noChangeShapeType="1"/>
              </p:cNvSpPr>
              <p:nvPr/>
            </p:nvSpPr>
            <p:spPr bwMode="auto">
              <a:xfrm flipV="1">
                <a:off x="1878" y="2714"/>
                <a:ext cx="7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8" name="Line 3121"/>
              <p:cNvSpPr>
                <a:spLocks noChangeShapeType="1"/>
              </p:cNvSpPr>
              <p:nvPr/>
            </p:nvSpPr>
            <p:spPr bwMode="auto">
              <a:xfrm flipV="1">
                <a:off x="1885" y="270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9" name="Line 3122"/>
              <p:cNvSpPr>
                <a:spLocks noChangeShapeType="1"/>
              </p:cNvSpPr>
              <p:nvPr/>
            </p:nvSpPr>
            <p:spPr bwMode="auto">
              <a:xfrm flipV="1">
                <a:off x="1885" y="27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0" name="Line 3123"/>
              <p:cNvSpPr>
                <a:spLocks noChangeShapeType="1"/>
              </p:cNvSpPr>
              <p:nvPr/>
            </p:nvSpPr>
            <p:spPr bwMode="auto">
              <a:xfrm flipV="1">
                <a:off x="1885" y="2660"/>
                <a:ext cx="6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1" name="Line 3124"/>
              <p:cNvSpPr>
                <a:spLocks noChangeShapeType="1"/>
              </p:cNvSpPr>
              <p:nvPr/>
            </p:nvSpPr>
            <p:spPr bwMode="auto">
              <a:xfrm flipV="1">
                <a:off x="1891" y="2606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2" name="Line 3125"/>
              <p:cNvSpPr>
                <a:spLocks noChangeShapeType="1"/>
              </p:cNvSpPr>
              <p:nvPr/>
            </p:nvSpPr>
            <p:spPr bwMode="auto">
              <a:xfrm flipV="1">
                <a:off x="1891" y="2532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3" name="Line 3126"/>
              <p:cNvSpPr>
                <a:spLocks noChangeShapeType="1"/>
              </p:cNvSpPr>
              <p:nvPr/>
            </p:nvSpPr>
            <p:spPr bwMode="auto">
              <a:xfrm flipV="1">
                <a:off x="1891" y="2437"/>
                <a:ext cx="6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4" name="Line 3127"/>
              <p:cNvSpPr>
                <a:spLocks noChangeShapeType="1"/>
              </p:cNvSpPr>
              <p:nvPr/>
            </p:nvSpPr>
            <p:spPr bwMode="auto">
              <a:xfrm flipV="1">
                <a:off x="1897" y="2274"/>
                <a:ext cx="1" cy="1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5" name="Line 3128"/>
              <p:cNvSpPr>
                <a:spLocks noChangeShapeType="1"/>
              </p:cNvSpPr>
              <p:nvPr/>
            </p:nvSpPr>
            <p:spPr bwMode="auto">
              <a:xfrm flipV="1">
                <a:off x="1897" y="1902"/>
                <a:ext cx="1" cy="3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6" name="Line 3129"/>
              <p:cNvSpPr>
                <a:spLocks noChangeShapeType="1"/>
              </p:cNvSpPr>
              <p:nvPr/>
            </p:nvSpPr>
            <p:spPr bwMode="auto">
              <a:xfrm flipV="1">
                <a:off x="1897" y="1767"/>
                <a:ext cx="7" cy="1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7" name="Line 3130"/>
              <p:cNvSpPr>
                <a:spLocks noChangeShapeType="1"/>
              </p:cNvSpPr>
              <p:nvPr/>
            </p:nvSpPr>
            <p:spPr bwMode="auto">
              <a:xfrm>
                <a:off x="1904" y="1767"/>
                <a:ext cx="1" cy="4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8" name="Line 3131"/>
              <p:cNvSpPr>
                <a:spLocks noChangeShapeType="1"/>
              </p:cNvSpPr>
              <p:nvPr/>
            </p:nvSpPr>
            <p:spPr bwMode="auto">
              <a:xfrm>
                <a:off x="1904" y="2173"/>
                <a:ext cx="1" cy="2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9" name="Line 3132"/>
              <p:cNvSpPr>
                <a:spLocks noChangeShapeType="1"/>
              </p:cNvSpPr>
              <p:nvPr/>
            </p:nvSpPr>
            <p:spPr bwMode="auto">
              <a:xfrm>
                <a:off x="1904" y="2423"/>
                <a:ext cx="6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0" name="Line 3133"/>
              <p:cNvSpPr>
                <a:spLocks noChangeShapeType="1"/>
              </p:cNvSpPr>
              <p:nvPr/>
            </p:nvSpPr>
            <p:spPr bwMode="auto">
              <a:xfrm>
                <a:off x="1910" y="2545"/>
                <a:ext cx="1" cy="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1" name="Line 3134"/>
              <p:cNvSpPr>
                <a:spLocks noChangeShapeType="1"/>
              </p:cNvSpPr>
              <p:nvPr/>
            </p:nvSpPr>
            <p:spPr bwMode="auto">
              <a:xfrm>
                <a:off x="1910" y="2620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2" name="Line 3135"/>
              <p:cNvSpPr>
                <a:spLocks noChangeShapeType="1"/>
              </p:cNvSpPr>
              <p:nvPr/>
            </p:nvSpPr>
            <p:spPr bwMode="auto">
              <a:xfrm>
                <a:off x="1910" y="2674"/>
                <a:ext cx="6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3" name="Line 3136"/>
              <p:cNvSpPr>
                <a:spLocks noChangeShapeType="1"/>
              </p:cNvSpPr>
              <p:nvPr/>
            </p:nvSpPr>
            <p:spPr bwMode="auto">
              <a:xfrm>
                <a:off x="1916" y="269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4" name="Line 3137"/>
              <p:cNvSpPr>
                <a:spLocks noChangeShapeType="1"/>
              </p:cNvSpPr>
              <p:nvPr/>
            </p:nvSpPr>
            <p:spPr bwMode="auto">
              <a:xfrm>
                <a:off x="1916" y="2707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5" name="Line 3138"/>
              <p:cNvSpPr>
                <a:spLocks noChangeShapeType="1"/>
              </p:cNvSpPr>
              <p:nvPr/>
            </p:nvSpPr>
            <p:spPr bwMode="auto">
              <a:xfrm>
                <a:off x="1916" y="2721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6" name="Line 3139"/>
              <p:cNvSpPr>
                <a:spLocks noChangeShapeType="1"/>
              </p:cNvSpPr>
              <p:nvPr/>
            </p:nvSpPr>
            <p:spPr bwMode="auto">
              <a:xfrm>
                <a:off x="1923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7" name="Line 3140"/>
              <p:cNvSpPr>
                <a:spLocks noChangeShapeType="1"/>
              </p:cNvSpPr>
              <p:nvPr/>
            </p:nvSpPr>
            <p:spPr bwMode="auto">
              <a:xfrm>
                <a:off x="1923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8" name="Line 3141"/>
              <p:cNvSpPr>
                <a:spLocks noChangeShapeType="1"/>
              </p:cNvSpPr>
              <p:nvPr/>
            </p:nvSpPr>
            <p:spPr bwMode="auto">
              <a:xfrm>
                <a:off x="1923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9" name="Line 3142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0" name="Line 3143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1" name="Line 3144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2" name="Line 3145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3" name="Line 3146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4" name="Line 3147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5" name="Line 3148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6" name="Line 3149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7" name="Line 3150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8" name="Line 3151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9" name="Line 3152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0" name="Line 3153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1" name="Line 3154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2" name="Line 3155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3" name="Line 3156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4" name="Line 3157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5" name="Line 3158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6" name="Line 3159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7" name="Line 3160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8" name="Line 3161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9" name="Line 3162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0" name="Line 3163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1" name="Line 3164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2" name="Line 3165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3" name="Line 3166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4" name="Line 3167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5" name="Line 3168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6" name="Line 3169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7" name="Line 3170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8" name="Line 3171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9" name="Line 3172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0" name="Line 3173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1" name="Line 3174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" name="Line 3175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3" name="Line 3176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4" name="Line 3177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5" name="Line 3178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6" name="Line 3179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7" name="Line 3180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8" name="Line 3181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9" name="Line 3182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0" name="Line 3183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1" name="Line 3184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2" name="Line 3185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3" name="Line 3186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4" name="Line 3187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5" name="Line 3188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6" name="Line 3189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7" name="Line 3190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8" name="Line 3191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9" name="Line 3192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0" name="Line 3193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1" name="Line 3194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2" name="Line 3195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3" name="Line 3196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4" name="Line 3197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5" name="Line 3198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6" name="Line 3199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7" name="Line 3200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8" name="Line 3201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9" name="Line 3202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0" name="Line 3203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1" name="Line 3204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2" name="Line 3205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3" name="Line 3206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4" name="Line 3207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5" name="Line 3208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6" name="Line 3209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7" name="Line 3210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8" name="Line 3211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9" name="Line 3212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0" name="Line 3213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1" name="Line 3214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2" name="Line 3215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3" name="Line 3216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4" name="Line 3217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5" name="Line 3218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6" name="Line 3219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0" name="Group 3220"/>
            <p:cNvGrpSpPr>
              <a:grpSpLocks/>
            </p:cNvGrpSpPr>
            <p:nvPr/>
          </p:nvGrpSpPr>
          <p:grpSpPr bwMode="auto">
            <a:xfrm>
              <a:off x="1834" y="2748"/>
              <a:ext cx="96" cy="1"/>
              <a:chOff x="1834" y="2748"/>
              <a:chExt cx="96" cy="1"/>
            </a:xfrm>
          </p:grpSpPr>
          <p:sp>
            <p:nvSpPr>
              <p:cNvPr id="927" name="Line 3221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8" name="Line 3222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9" name="Line 3223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0" name="Line 3224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1" name="Line 3225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2" name="Line 3226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3" name="Line 3227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4" name="Line 3228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5" name="Line 3229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6" name="Line 3230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7" name="Line 3231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8" name="Line 3232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9" name="Line 3233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0" name="Line 3234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1" name="Line 3235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2" name="Line 3236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3" name="Line 3237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4" name="Line 3238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5" name="Line 3239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6" name="Line 3240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7" name="Line 3241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8" name="Line 3242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9" name="Line 3243"/>
              <p:cNvSpPr>
                <a:spLocks noChangeShapeType="1"/>
              </p:cNvSpPr>
              <p:nvPr/>
            </p:nvSpPr>
            <p:spPr bwMode="auto">
              <a:xfrm>
                <a:off x="192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0" name="Line 3244"/>
              <p:cNvSpPr>
                <a:spLocks noChangeShapeType="1"/>
              </p:cNvSpPr>
              <p:nvPr/>
            </p:nvSpPr>
            <p:spPr bwMode="auto">
              <a:xfrm>
                <a:off x="192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1" name="Line 3245"/>
              <p:cNvSpPr>
                <a:spLocks noChangeShapeType="1"/>
              </p:cNvSpPr>
              <p:nvPr/>
            </p:nvSpPr>
            <p:spPr bwMode="auto">
              <a:xfrm flipH="1">
                <a:off x="192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2" name="Line 3246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3" name="Line 3247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4" name="Line 3248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5" name="Line 3249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6" name="Line 3250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7" name="Line 3251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8" name="Line 3252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9" name="Line 3253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0" name="Line 3254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1" name="Line 3255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2" name="Line 3256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3" name="Line 3257"/>
              <p:cNvSpPr>
                <a:spLocks noChangeShapeType="1"/>
              </p:cNvSpPr>
              <p:nvPr/>
            </p:nvSpPr>
            <p:spPr bwMode="auto">
              <a:xfrm flipH="1">
                <a:off x="191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4" name="Line 3258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5" name="Line 3259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6" name="Line 3260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7" name="Line 3261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8" name="Line 3262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9" name="Line 3263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0" name="Line 3264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1" name="Line 3265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2" name="Line 3266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3" name="Line 3267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4" name="Line 3268"/>
              <p:cNvSpPr>
                <a:spLocks noChangeShapeType="1"/>
              </p:cNvSpPr>
              <p:nvPr/>
            </p:nvSpPr>
            <p:spPr bwMode="auto">
              <a:xfrm flipH="1">
                <a:off x="191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5" name="Line 3269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6" name="Line 3270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7" name="Line 3271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8" name="Line 3272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9" name="Line 3273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0" name="Line 3274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1" name="Line 3275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2" name="Line 3276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3" name="Line 3277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4" name="Line 3278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5" name="Line 3279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6" name="Line 3280"/>
              <p:cNvSpPr>
                <a:spLocks noChangeShapeType="1"/>
              </p:cNvSpPr>
              <p:nvPr/>
            </p:nvSpPr>
            <p:spPr bwMode="auto">
              <a:xfrm flipH="1">
                <a:off x="190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7" name="Line 3281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8" name="Line 3282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9" name="Line 3283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0" name="Line 3284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1" name="Line 3285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2" name="Line 3286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3" name="Line 3287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4" name="Line 3288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5" name="Line 3289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6" name="Line 3290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7" name="Line 3291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8" name="Line 3292"/>
              <p:cNvSpPr>
                <a:spLocks noChangeShapeType="1"/>
              </p:cNvSpPr>
              <p:nvPr/>
            </p:nvSpPr>
            <p:spPr bwMode="auto">
              <a:xfrm flipH="1">
                <a:off x="1897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9" name="Line 3293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0" name="Line 3294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1" name="Line 3295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2" name="Line 3296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3" name="Line 3297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4" name="Line 3298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5" name="Line 3299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6" name="Line 3300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7" name="Line 3301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8" name="Line 3302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9" name="Line 3303"/>
              <p:cNvSpPr>
                <a:spLocks noChangeShapeType="1"/>
              </p:cNvSpPr>
              <p:nvPr/>
            </p:nvSpPr>
            <p:spPr bwMode="auto">
              <a:xfrm flipH="1">
                <a:off x="189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0" name="Line 3304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1" name="Line 3305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2" name="Line 3306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3" name="Line 3307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4" name="Line 3308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5" name="Line 3309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6" name="Line 3310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7" name="Line 3311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8" name="Line 3312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9" name="Line 3313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0" name="Line 3314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1" name="Line 3315"/>
              <p:cNvSpPr>
                <a:spLocks noChangeShapeType="1"/>
              </p:cNvSpPr>
              <p:nvPr/>
            </p:nvSpPr>
            <p:spPr bwMode="auto">
              <a:xfrm flipH="1">
                <a:off x="188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2" name="Line 3316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3" name="Line 3317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4" name="Line 3318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5" name="Line 3319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6" name="Line 3320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7" name="Line 3321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8" name="Line 3322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9" name="Line 3323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0" name="Line 3324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1" name="Line 3325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2" name="Line 3326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3" name="Line 3327"/>
              <p:cNvSpPr>
                <a:spLocks noChangeShapeType="1"/>
              </p:cNvSpPr>
              <p:nvPr/>
            </p:nvSpPr>
            <p:spPr bwMode="auto">
              <a:xfrm flipH="1">
                <a:off x="1878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4" name="Line 3328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5" name="Line 3329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6" name="Line 3330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7" name="Line 3331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8" name="Line 3332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9" name="Line 3333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0" name="Line 3334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1" name="Line 3335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2" name="Line 3336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3" name="Line 3337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4" name="Line 3338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" name="Line 3339"/>
              <p:cNvSpPr>
                <a:spLocks noChangeShapeType="1"/>
              </p:cNvSpPr>
              <p:nvPr/>
            </p:nvSpPr>
            <p:spPr bwMode="auto">
              <a:xfrm flipH="1">
                <a:off x="187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" name="Line 3340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7" name="Line 3341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8" name="Line 3342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9" name="Line 3343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0" name="Line 3344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1" name="Line 3345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2" name="Line 3346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3" name="Line 3347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4" name="Line 3348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5" name="Line 3349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6" name="Line 3350"/>
              <p:cNvSpPr>
                <a:spLocks noChangeShapeType="1"/>
              </p:cNvSpPr>
              <p:nvPr/>
            </p:nvSpPr>
            <p:spPr bwMode="auto">
              <a:xfrm flipH="1">
                <a:off x="186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7" name="Line 3351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8" name="Line 3352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9" name="Line 3353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0" name="Line 3354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1" name="Line 3355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2" name="Line 3356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3" name="Line 3357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4" name="Line 3358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5" name="Line 3359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6" name="Line 3360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7" name="Line 3361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8" name="Line 3362"/>
              <p:cNvSpPr>
                <a:spLocks noChangeShapeType="1"/>
              </p:cNvSpPr>
              <p:nvPr/>
            </p:nvSpPr>
            <p:spPr bwMode="auto">
              <a:xfrm flipH="1">
                <a:off x="1859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9" name="Line 3363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0" name="Line 3364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1" name="Line 3365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2" name="Line 3366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3" name="Line 3367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4" name="Line 3368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5" name="Line 3369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6" name="Line 3370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7" name="Line 3371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8" name="Line 3372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9" name="Line 3373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0" name="Line 3374"/>
              <p:cNvSpPr>
                <a:spLocks noChangeShapeType="1"/>
              </p:cNvSpPr>
              <p:nvPr/>
            </p:nvSpPr>
            <p:spPr bwMode="auto">
              <a:xfrm flipH="1">
                <a:off x="185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1" name="Line 3375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2" name="Line 3376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3" name="Line 3377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4" name="Line 3378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5" name="Line 3379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6" name="Line 3380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7" name="Line 3381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8" name="Line 3382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9" name="Line 3383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0" name="Line 3384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1" name="Line 3385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2" name="Line 3386"/>
              <p:cNvSpPr>
                <a:spLocks noChangeShapeType="1"/>
              </p:cNvSpPr>
              <p:nvPr/>
            </p:nvSpPr>
            <p:spPr bwMode="auto">
              <a:xfrm flipH="1">
                <a:off x="184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3" name="Line 3387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4" name="Line 3388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5" name="Line 3389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6" name="Line 3390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7" name="Line 3391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8" name="Line 3392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9" name="Line 3393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0" name="Line 3394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1" name="Line 3395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2" name="Line 3396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3" name="Line 3397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4" name="Line 3398"/>
              <p:cNvSpPr>
                <a:spLocks noChangeShapeType="1"/>
              </p:cNvSpPr>
              <p:nvPr/>
            </p:nvSpPr>
            <p:spPr bwMode="auto">
              <a:xfrm flipH="1">
                <a:off x="1840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5" name="Line 3399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6" name="Line 3400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7" name="Line 3401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8" name="Line 3402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9" name="Line 3403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0" name="Line 3404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1" name="Line 3405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2" name="Line 3406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3" name="Line 3407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4" name="Line 3408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5" name="Line 3409"/>
              <p:cNvSpPr>
                <a:spLocks noChangeShapeType="1"/>
              </p:cNvSpPr>
              <p:nvPr/>
            </p:nvSpPr>
            <p:spPr bwMode="auto">
              <a:xfrm flipH="1">
                <a:off x="183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6" name="Line 3410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7" name="Line 3411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8" name="Line 3412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9" name="Line 3413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0" name="Line 3414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1" name="Line 3415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2" name="Line 3416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3" name="Line 3417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4" name="Line 3418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5" name="Line 3419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6" name="Line 3420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1" name="Group 3421"/>
            <p:cNvGrpSpPr>
              <a:grpSpLocks/>
            </p:cNvGrpSpPr>
            <p:nvPr/>
          </p:nvGrpSpPr>
          <p:grpSpPr bwMode="auto">
            <a:xfrm>
              <a:off x="1726" y="2748"/>
              <a:ext cx="108" cy="1"/>
              <a:chOff x="1726" y="2748"/>
              <a:chExt cx="108" cy="1"/>
            </a:xfrm>
          </p:grpSpPr>
          <p:sp>
            <p:nvSpPr>
              <p:cNvPr id="727" name="Line 3422"/>
              <p:cNvSpPr>
                <a:spLocks noChangeShapeType="1"/>
              </p:cNvSpPr>
              <p:nvPr/>
            </p:nvSpPr>
            <p:spPr bwMode="auto">
              <a:xfrm flipH="1">
                <a:off x="182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8" name="Line 3423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9" name="Line 3424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0" name="Line 3425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1" name="Line 3426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2" name="Line 3427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3" name="Line 3428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4" name="Line 3429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5" name="Line 3430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6" name="Line 3431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7" name="Line 3432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8" name="Line 3433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9" name="Line 3434"/>
              <p:cNvSpPr>
                <a:spLocks noChangeShapeType="1"/>
              </p:cNvSpPr>
              <p:nvPr/>
            </p:nvSpPr>
            <p:spPr bwMode="auto">
              <a:xfrm flipH="1">
                <a:off x="1821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0" name="Line 3435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1" name="Line 3436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2" name="Line 3437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3" name="Line 3438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4" name="Line 3439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5" name="Line 3440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6" name="Line 3441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7" name="Line 3442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8" name="Line 3443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9" name="Line 3444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0" name="Line 3445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1" name="Line 3446"/>
              <p:cNvSpPr>
                <a:spLocks noChangeShapeType="1"/>
              </p:cNvSpPr>
              <p:nvPr/>
            </p:nvSpPr>
            <p:spPr bwMode="auto">
              <a:xfrm flipH="1">
                <a:off x="181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2" name="Line 3447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3" name="Line 3448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4" name="Line 3449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5" name="Line 3450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6" name="Line 3451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7" name="Line 3452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8" name="Line 3453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9" name="Line 3454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0" name="Line 3455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1" name="Line 3456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2" name="Line 3457"/>
              <p:cNvSpPr>
                <a:spLocks noChangeShapeType="1"/>
              </p:cNvSpPr>
              <p:nvPr/>
            </p:nvSpPr>
            <p:spPr bwMode="auto">
              <a:xfrm flipH="1">
                <a:off x="180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3" name="Line 3458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4" name="Line 3459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5" name="Line 3460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6" name="Line 3461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7" name="Line 3462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8" name="Line 3463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9" name="Line 3464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0" name="Line 3465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1" name="Line 3466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2" name="Line 3467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3" name="Line 3468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4" name="Line 3469"/>
              <p:cNvSpPr>
                <a:spLocks noChangeShapeType="1"/>
              </p:cNvSpPr>
              <p:nvPr/>
            </p:nvSpPr>
            <p:spPr bwMode="auto">
              <a:xfrm flipH="1">
                <a:off x="1802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5" name="Line 3470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6" name="Line 3471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7" name="Line 3472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8" name="Line 3473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9" name="Line 3474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0" name="Line 3475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1" name="Line 3476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2" name="Line 3477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3" name="Line 3478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4" name="Line 3479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5" name="Line 3480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6" name="Line 3481"/>
              <p:cNvSpPr>
                <a:spLocks noChangeShapeType="1"/>
              </p:cNvSpPr>
              <p:nvPr/>
            </p:nvSpPr>
            <p:spPr bwMode="auto">
              <a:xfrm flipH="1">
                <a:off x="179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7" name="Line 3482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8" name="Line 3483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9" name="Line 3484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0" name="Line 3485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1" name="Line 3486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2" name="Line 3487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3" name="Line 3488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4" name="Line 3489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5" name="Line 3490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6" name="Line 3491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7" name="Line 3492"/>
              <p:cNvSpPr>
                <a:spLocks noChangeShapeType="1"/>
              </p:cNvSpPr>
              <p:nvPr/>
            </p:nvSpPr>
            <p:spPr bwMode="auto">
              <a:xfrm flipH="1">
                <a:off x="179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8" name="Line 3493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9" name="Line 3494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0" name="Line 3495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1" name="Line 3496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2" name="Line 3497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3" name="Line 3498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4" name="Line 3499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5" name="Line 3500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6" name="Line 3501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7" name="Line 3502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8" name="Line 3503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9" name="Line 3504"/>
              <p:cNvSpPr>
                <a:spLocks noChangeShapeType="1"/>
              </p:cNvSpPr>
              <p:nvPr/>
            </p:nvSpPr>
            <p:spPr bwMode="auto">
              <a:xfrm flipH="1">
                <a:off x="1783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0" name="Line 3505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1" name="Line 3506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2" name="Line 3507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3" name="Line 3508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4" name="Line 3509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5" name="Line 3510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6" name="Line 3511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7" name="Line 3512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8" name="Line 3513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9" name="Line 3514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0" name="Line 3515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1" name="Line 3516"/>
              <p:cNvSpPr>
                <a:spLocks noChangeShapeType="1"/>
              </p:cNvSpPr>
              <p:nvPr/>
            </p:nvSpPr>
            <p:spPr bwMode="auto">
              <a:xfrm flipH="1">
                <a:off x="177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2" name="Line 3517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3" name="Line 3518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4" name="Line 3519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5" name="Line 3520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6" name="Line 3521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7" name="Line 3522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8" name="Line 3523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9" name="Line 3524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0" name="Line 3525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1" name="Line 3526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2" name="Line 3527"/>
              <p:cNvSpPr>
                <a:spLocks noChangeShapeType="1"/>
              </p:cNvSpPr>
              <p:nvPr/>
            </p:nvSpPr>
            <p:spPr bwMode="auto">
              <a:xfrm flipH="1">
                <a:off x="177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3" name="Line 3528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4" name="Line 3529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5" name="Line 3530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6" name="Line 3531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7" name="Line 3532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8" name="Line 3533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9" name="Line 3534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0" name="Line 3535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1" name="Line 3536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2" name="Line 3537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3" name="Line 3538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4" name="Line 3539"/>
              <p:cNvSpPr>
                <a:spLocks noChangeShapeType="1"/>
              </p:cNvSpPr>
              <p:nvPr/>
            </p:nvSpPr>
            <p:spPr bwMode="auto">
              <a:xfrm flipH="1">
                <a:off x="1764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5" name="Line 3540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6" name="Line 3541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7" name="Line 3542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8" name="Line 3543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9" name="Line 3544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0" name="Line 3545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1" name="Line 3546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2" name="Line 3547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3" name="Line 3548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4" name="Line 3549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5" name="Line 3550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6" name="Line 3551"/>
              <p:cNvSpPr>
                <a:spLocks noChangeShapeType="1"/>
              </p:cNvSpPr>
              <p:nvPr/>
            </p:nvSpPr>
            <p:spPr bwMode="auto">
              <a:xfrm flipH="1">
                <a:off x="175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7" name="Line 3552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8" name="Line 3553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9" name="Line 3554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0" name="Line 3555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1" name="Line 3556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2" name="Line 3557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3" name="Line 3558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4" name="Line 3559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5" name="Line 3560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6" name="Line 3561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7" name="Line 3562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8" name="Line 3563"/>
              <p:cNvSpPr>
                <a:spLocks noChangeShapeType="1"/>
              </p:cNvSpPr>
              <p:nvPr/>
            </p:nvSpPr>
            <p:spPr bwMode="auto">
              <a:xfrm flipH="1">
                <a:off x="175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9" name="Line 3564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0" name="Line 3565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1" name="Line 3566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2" name="Line 3567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3" name="Line 3568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4" name="Line 3569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5" name="Line 3570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6" name="Line 3571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7" name="Line 3572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8" name="Line 3573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9" name="Line 3574"/>
              <p:cNvSpPr>
                <a:spLocks noChangeShapeType="1"/>
              </p:cNvSpPr>
              <p:nvPr/>
            </p:nvSpPr>
            <p:spPr bwMode="auto">
              <a:xfrm flipH="1">
                <a:off x="1745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0" name="Line 3575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1" name="Line 3576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2" name="Line 3577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3" name="Line 3578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4" name="Line 3579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5" name="Line 3580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6" name="Line 3581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7" name="Line 3582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8" name="Line 3583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9" name="Line 3584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0" name="Line 3585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1" name="Line 3586"/>
              <p:cNvSpPr>
                <a:spLocks noChangeShapeType="1"/>
              </p:cNvSpPr>
              <p:nvPr/>
            </p:nvSpPr>
            <p:spPr bwMode="auto">
              <a:xfrm flipH="1">
                <a:off x="173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2" name="Line 3587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3" name="Line 3588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4" name="Line 3589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5" name="Line 3590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6" name="Line 3591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7" name="Line 3592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8" name="Line 3593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9" name="Line 3594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0" name="Line 3595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1" name="Line 3596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2" name="Line 3597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3" name="Line 3598"/>
              <p:cNvSpPr>
                <a:spLocks noChangeShapeType="1"/>
              </p:cNvSpPr>
              <p:nvPr/>
            </p:nvSpPr>
            <p:spPr bwMode="auto">
              <a:xfrm flipH="1">
                <a:off x="173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4" name="Line 3599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5" name="Line 3600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6" name="Line 3601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7" name="Line 3602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8" name="Line 3603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9" name="Line 3604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0" name="Line 3605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1" name="Line 3606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2" name="Line 3607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3" name="Line 3608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4" name="Line 3609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5" name="Line 3610"/>
              <p:cNvSpPr>
                <a:spLocks noChangeShapeType="1"/>
              </p:cNvSpPr>
              <p:nvPr/>
            </p:nvSpPr>
            <p:spPr bwMode="auto">
              <a:xfrm flipH="1">
                <a:off x="172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6" name="Line 3611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7" name="Line 3612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8" name="Line 3613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9" name="Line 3614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0" name="Line 3615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1" name="Line 3616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2" name="Line 3617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3" name="Line 3618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4" name="Line 3619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5" name="Line 3620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6" name="Line 3621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2" name="Group 3622"/>
            <p:cNvGrpSpPr>
              <a:grpSpLocks/>
            </p:cNvGrpSpPr>
            <p:nvPr/>
          </p:nvGrpSpPr>
          <p:grpSpPr bwMode="auto">
            <a:xfrm>
              <a:off x="1149" y="678"/>
              <a:ext cx="1504" cy="2071"/>
              <a:chOff x="1149" y="678"/>
              <a:chExt cx="1504" cy="2071"/>
            </a:xfrm>
          </p:grpSpPr>
          <p:sp>
            <p:nvSpPr>
              <p:cNvPr id="527" name="Line 3623"/>
              <p:cNvSpPr>
                <a:spLocks noChangeShapeType="1"/>
              </p:cNvSpPr>
              <p:nvPr/>
            </p:nvSpPr>
            <p:spPr bwMode="auto">
              <a:xfrm flipH="1">
                <a:off x="172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8" name="Line 3624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9" name="Line 3625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0" name="Line 3626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1" name="Line 3627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2" name="Line 3628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3" name="Line 3629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4" name="Line 3630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5" name="Line 3631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6" name="Line 3632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7" name="Line 3633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8" name="Line 3634"/>
              <p:cNvSpPr>
                <a:spLocks noChangeShapeType="1"/>
              </p:cNvSpPr>
              <p:nvPr/>
            </p:nvSpPr>
            <p:spPr bwMode="auto">
              <a:xfrm flipH="1">
                <a:off x="171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9" name="Line 3635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0" name="Line 3636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1" name="Line 3637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2" name="Line 3638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3" name="Line 3639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4" name="Line 3640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5" name="Line 3641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6" name="Line 3642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7" name="Line 3643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8" name="Line 3644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9" name="Line 3645"/>
              <p:cNvSpPr>
                <a:spLocks noChangeShapeType="1"/>
              </p:cNvSpPr>
              <p:nvPr/>
            </p:nvSpPr>
            <p:spPr bwMode="auto">
              <a:xfrm flipH="1">
                <a:off x="1149" y="1666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0" name="Line 3646"/>
              <p:cNvSpPr>
                <a:spLocks noChangeShapeType="1"/>
              </p:cNvSpPr>
              <p:nvPr/>
            </p:nvSpPr>
            <p:spPr bwMode="auto">
              <a:xfrm flipV="1">
                <a:off x="1149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1" name="Line 3647"/>
              <p:cNvSpPr>
                <a:spLocks noChangeShapeType="1"/>
              </p:cNvSpPr>
              <p:nvPr/>
            </p:nvSpPr>
            <p:spPr bwMode="auto">
              <a:xfrm flipV="1">
                <a:off x="127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2" name="Line 3648"/>
              <p:cNvSpPr>
                <a:spLocks noChangeShapeType="1"/>
              </p:cNvSpPr>
              <p:nvPr/>
            </p:nvSpPr>
            <p:spPr bwMode="auto">
              <a:xfrm flipV="1">
                <a:off x="1396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3" name="Line 3649"/>
              <p:cNvSpPr>
                <a:spLocks noChangeShapeType="1"/>
              </p:cNvSpPr>
              <p:nvPr/>
            </p:nvSpPr>
            <p:spPr bwMode="auto">
              <a:xfrm flipV="1">
                <a:off x="1523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4" name="Line 3650"/>
              <p:cNvSpPr>
                <a:spLocks noChangeShapeType="1"/>
              </p:cNvSpPr>
              <p:nvPr/>
            </p:nvSpPr>
            <p:spPr bwMode="auto">
              <a:xfrm flipV="1">
                <a:off x="165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5" name="Line 3651"/>
              <p:cNvSpPr>
                <a:spLocks noChangeShapeType="1"/>
              </p:cNvSpPr>
              <p:nvPr/>
            </p:nvSpPr>
            <p:spPr bwMode="auto">
              <a:xfrm flipV="1">
                <a:off x="177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6" name="Line 3652"/>
              <p:cNvSpPr>
                <a:spLocks noChangeShapeType="1"/>
              </p:cNvSpPr>
              <p:nvPr/>
            </p:nvSpPr>
            <p:spPr bwMode="auto">
              <a:xfrm flipV="1">
                <a:off x="1897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7" name="Line 3653"/>
              <p:cNvSpPr>
                <a:spLocks noChangeShapeType="1"/>
              </p:cNvSpPr>
              <p:nvPr/>
            </p:nvSpPr>
            <p:spPr bwMode="auto">
              <a:xfrm flipV="1">
                <a:off x="2024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8" name="Line 3654"/>
              <p:cNvSpPr>
                <a:spLocks noChangeShapeType="1"/>
              </p:cNvSpPr>
              <p:nvPr/>
            </p:nvSpPr>
            <p:spPr bwMode="auto">
              <a:xfrm flipV="1">
                <a:off x="215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9" name="Line 3655"/>
              <p:cNvSpPr>
                <a:spLocks noChangeShapeType="1"/>
              </p:cNvSpPr>
              <p:nvPr/>
            </p:nvSpPr>
            <p:spPr bwMode="auto">
              <a:xfrm flipV="1">
                <a:off x="227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0" name="Line 3656"/>
              <p:cNvSpPr>
                <a:spLocks noChangeShapeType="1"/>
              </p:cNvSpPr>
              <p:nvPr/>
            </p:nvSpPr>
            <p:spPr bwMode="auto">
              <a:xfrm flipV="1">
                <a:off x="239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1" name="Line 3657"/>
              <p:cNvSpPr>
                <a:spLocks noChangeShapeType="1"/>
              </p:cNvSpPr>
              <p:nvPr/>
            </p:nvSpPr>
            <p:spPr bwMode="auto">
              <a:xfrm flipV="1">
                <a:off x="2525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2" name="Line 3658"/>
              <p:cNvSpPr>
                <a:spLocks noChangeShapeType="1"/>
              </p:cNvSpPr>
              <p:nvPr/>
            </p:nvSpPr>
            <p:spPr bwMode="auto">
              <a:xfrm flipV="1">
                <a:off x="2652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3" name="Rectangle 3659"/>
              <p:cNvSpPr>
                <a:spLocks noChangeArrowheads="1"/>
              </p:cNvSpPr>
              <p:nvPr/>
            </p:nvSpPr>
            <p:spPr bwMode="auto">
              <a:xfrm>
                <a:off x="1149" y="1659"/>
                <a:ext cx="1503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4" name="Line 3660"/>
              <p:cNvSpPr>
                <a:spLocks noChangeShapeType="1"/>
              </p:cNvSpPr>
              <p:nvPr/>
            </p:nvSpPr>
            <p:spPr bwMode="auto">
              <a:xfrm flipV="1">
                <a:off x="1149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5" name="Line 3661"/>
              <p:cNvSpPr>
                <a:spLocks noChangeShapeType="1"/>
              </p:cNvSpPr>
              <p:nvPr/>
            </p:nvSpPr>
            <p:spPr bwMode="auto">
              <a:xfrm flipV="1">
                <a:off x="127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6" name="Line 3662"/>
              <p:cNvSpPr>
                <a:spLocks noChangeShapeType="1"/>
              </p:cNvSpPr>
              <p:nvPr/>
            </p:nvSpPr>
            <p:spPr bwMode="auto">
              <a:xfrm flipV="1">
                <a:off x="1396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7" name="Line 3663"/>
              <p:cNvSpPr>
                <a:spLocks noChangeShapeType="1"/>
              </p:cNvSpPr>
              <p:nvPr/>
            </p:nvSpPr>
            <p:spPr bwMode="auto">
              <a:xfrm flipV="1">
                <a:off x="1523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8" name="Line 3664"/>
              <p:cNvSpPr>
                <a:spLocks noChangeShapeType="1"/>
              </p:cNvSpPr>
              <p:nvPr/>
            </p:nvSpPr>
            <p:spPr bwMode="auto">
              <a:xfrm flipV="1">
                <a:off x="165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9" name="Line 3665"/>
              <p:cNvSpPr>
                <a:spLocks noChangeShapeType="1"/>
              </p:cNvSpPr>
              <p:nvPr/>
            </p:nvSpPr>
            <p:spPr bwMode="auto">
              <a:xfrm flipV="1">
                <a:off x="177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0" name="Line 3666"/>
              <p:cNvSpPr>
                <a:spLocks noChangeShapeType="1"/>
              </p:cNvSpPr>
              <p:nvPr/>
            </p:nvSpPr>
            <p:spPr bwMode="auto">
              <a:xfrm flipV="1">
                <a:off x="1897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1" name="Line 3667"/>
              <p:cNvSpPr>
                <a:spLocks noChangeShapeType="1"/>
              </p:cNvSpPr>
              <p:nvPr/>
            </p:nvSpPr>
            <p:spPr bwMode="auto">
              <a:xfrm flipV="1">
                <a:off x="2024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2" name="Line 3668"/>
              <p:cNvSpPr>
                <a:spLocks noChangeShapeType="1"/>
              </p:cNvSpPr>
              <p:nvPr/>
            </p:nvSpPr>
            <p:spPr bwMode="auto">
              <a:xfrm flipV="1">
                <a:off x="215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3" name="Line 3669"/>
              <p:cNvSpPr>
                <a:spLocks noChangeShapeType="1"/>
              </p:cNvSpPr>
              <p:nvPr/>
            </p:nvSpPr>
            <p:spPr bwMode="auto">
              <a:xfrm flipV="1">
                <a:off x="227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4" name="Line 3670"/>
              <p:cNvSpPr>
                <a:spLocks noChangeShapeType="1"/>
              </p:cNvSpPr>
              <p:nvPr/>
            </p:nvSpPr>
            <p:spPr bwMode="auto">
              <a:xfrm flipV="1">
                <a:off x="239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5" name="Line 3671"/>
              <p:cNvSpPr>
                <a:spLocks noChangeShapeType="1"/>
              </p:cNvSpPr>
              <p:nvPr/>
            </p:nvSpPr>
            <p:spPr bwMode="auto">
              <a:xfrm flipV="1">
                <a:off x="2525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6" name="Line 3672"/>
              <p:cNvSpPr>
                <a:spLocks noChangeShapeType="1"/>
              </p:cNvSpPr>
              <p:nvPr/>
            </p:nvSpPr>
            <p:spPr bwMode="auto">
              <a:xfrm flipV="1">
                <a:off x="2652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7" name="Line 3673"/>
              <p:cNvSpPr>
                <a:spLocks noChangeShapeType="1"/>
              </p:cNvSpPr>
              <p:nvPr/>
            </p:nvSpPr>
            <p:spPr bwMode="auto">
              <a:xfrm flipV="1">
                <a:off x="1346" y="1659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8" name="Line 3674"/>
              <p:cNvSpPr>
                <a:spLocks noChangeShapeType="1"/>
              </p:cNvSpPr>
              <p:nvPr/>
            </p:nvSpPr>
            <p:spPr bwMode="auto">
              <a:xfrm>
                <a:off x="1352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9" name="Line 3675"/>
              <p:cNvSpPr>
                <a:spLocks noChangeShapeType="1"/>
              </p:cNvSpPr>
              <p:nvPr/>
            </p:nvSpPr>
            <p:spPr bwMode="auto">
              <a:xfrm>
                <a:off x="1352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0" name="Line 3676"/>
              <p:cNvSpPr>
                <a:spLocks noChangeShapeType="1"/>
              </p:cNvSpPr>
              <p:nvPr/>
            </p:nvSpPr>
            <p:spPr bwMode="auto">
              <a:xfrm>
                <a:off x="1352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1" name="Line 3677"/>
              <p:cNvSpPr>
                <a:spLocks noChangeShapeType="1"/>
              </p:cNvSpPr>
              <p:nvPr/>
            </p:nvSpPr>
            <p:spPr bwMode="auto">
              <a:xfrm flipV="1">
                <a:off x="1352" y="1659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2" name="Line 3678"/>
              <p:cNvSpPr>
                <a:spLocks noChangeShapeType="1"/>
              </p:cNvSpPr>
              <p:nvPr/>
            </p:nvSpPr>
            <p:spPr bwMode="auto">
              <a:xfrm>
                <a:off x="1358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3" name="Line 3679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4" name="Line 3680"/>
              <p:cNvSpPr>
                <a:spLocks noChangeShapeType="1"/>
              </p:cNvSpPr>
              <p:nvPr/>
            </p:nvSpPr>
            <p:spPr bwMode="auto">
              <a:xfrm flipV="1">
                <a:off x="1358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5" name="Line 3681"/>
              <p:cNvSpPr>
                <a:spLocks noChangeShapeType="1"/>
              </p:cNvSpPr>
              <p:nvPr/>
            </p:nvSpPr>
            <p:spPr bwMode="auto">
              <a:xfrm>
                <a:off x="1358" y="165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6" name="Line 3682"/>
              <p:cNvSpPr>
                <a:spLocks noChangeShapeType="1"/>
              </p:cNvSpPr>
              <p:nvPr/>
            </p:nvSpPr>
            <p:spPr bwMode="auto">
              <a:xfrm>
                <a:off x="136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7" name="Line 3683"/>
              <p:cNvSpPr>
                <a:spLocks noChangeShapeType="1"/>
              </p:cNvSpPr>
              <p:nvPr/>
            </p:nvSpPr>
            <p:spPr bwMode="auto">
              <a:xfrm>
                <a:off x="1365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8" name="Line 3684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9" name="Line 3685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0" name="Line 3686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1" name="Line 3687"/>
              <p:cNvSpPr>
                <a:spLocks noChangeShapeType="1"/>
              </p:cNvSpPr>
              <p:nvPr/>
            </p:nvSpPr>
            <p:spPr bwMode="auto">
              <a:xfrm flipV="1">
                <a:off x="1371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2" name="Line 3688"/>
              <p:cNvSpPr>
                <a:spLocks noChangeShapeType="1"/>
              </p:cNvSpPr>
              <p:nvPr/>
            </p:nvSpPr>
            <p:spPr bwMode="auto">
              <a:xfrm>
                <a:off x="1371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3" name="Line 3689"/>
              <p:cNvSpPr>
                <a:spLocks noChangeShapeType="1"/>
              </p:cNvSpPr>
              <p:nvPr/>
            </p:nvSpPr>
            <p:spPr bwMode="auto">
              <a:xfrm>
                <a:off x="1377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4" name="Line 3690"/>
              <p:cNvSpPr>
                <a:spLocks noChangeShapeType="1"/>
              </p:cNvSpPr>
              <p:nvPr/>
            </p:nvSpPr>
            <p:spPr bwMode="auto">
              <a:xfrm>
                <a:off x="1377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5" name="Line 3691"/>
              <p:cNvSpPr>
                <a:spLocks noChangeShapeType="1"/>
              </p:cNvSpPr>
              <p:nvPr/>
            </p:nvSpPr>
            <p:spPr bwMode="auto">
              <a:xfrm>
                <a:off x="1377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6" name="Line 3692"/>
              <p:cNvSpPr>
                <a:spLocks noChangeShapeType="1"/>
              </p:cNvSpPr>
              <p:nvPr/>
            </p:nvSpPr>
            <p:spPr bwMode="auto">
              <a:xfrm flipV="1">
                <a:off x="1377" y="1659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7" name="Line 3693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8" name="Line 3694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9" name="Line 3695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0" name="Line 3696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1" name="Line 3697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2" name="Line 3698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3" name="Line 3699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4" name="Line 3700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5" name="Line 3701"/>
              <p:cNvSpPr>
                <a:spLocks noChangeShapeType="1"/>
              </p:cNvSpPr>
              <p:nvPr/>
            </p:nvSpPr>
            <p:spPr bwMode="auto">
              <a:xfrm>
                <a:off x="1396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6" name="Line 3702"/>
              <p:cNvSpPr>
                <a:spLocks noChangeShapeType="1"/>
              </p:cNvSpPr>
              <p:nvPr/>
            </p:nvSpPr>
            <p:spPr bwMode="auto">
              <a:xfrm>
                <a:off x="1396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7" name="Line 3703"/>
              <p:cNvSpPr>
                <a:spLocks noChangeShapeType="1"/>
              </p:cNvSpPr>
              <p:nvPr/>
            </p:nvSpPr>
            <p:spPr bwMode="auto">
              <a:xfrm>
                <a:off x="1396" y="165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8" name="Line 3704"/>
              <p:cNvSpPr>
                <a:spLocks noChangeShapeType="1"/>
              </p:cNvSpPr>
              <p:nvPr/>
            </p:nvSpPr>
            <p:spPr bwMode="auto">
              <a:xfrm>
                <a:off x="1403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9" name="Line 3705"/>
              <p:cNvSpPr>
                <a:spLocks noChangeShapeType="1"/>
              </p:cNvSpPr>
              <p:nvPr/>
            </p:nvSpPr>
            <p:spPr bwMode="auto">
              <a:xfrm>
                <a:off x="1403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0" name="Line 3706"/>
              <p:cNvSpPr>
                <a:spLocks noChangeShapeType="1"/>
              </p:cNvSpPr>
              <p:nvPr/>
            </p:nvSpPr>
            <p:spPr bwMode="auto">
              <a:xfrm flipV="1">
                <a:off x="1403" y="165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1" name="Line 3707"/>
              <p:cNvSpPr>
                <a:spLocks noChangeShapeType="1"/>
              </p:cNvSpPr>
              <p:nvPr/>
            </p:nvSpPr>
            <p:spPr bwMode="auto">
              <a:xfrm flipV="1">
                <a:off x="1403" y="1639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2" name="Line 3708"/>
              <p:cNvSpPr>
                <a:spLocks noChangeShapeType="1"/>
              </p:cNvSpPr>
              <p:nvPr/>
            </p:nvSpPr>
            <p:spPr bwMode="auto">
              <a:xfrm flipV="1">
                <a:off x="1409" y="1598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3" name="Line 3709"/>
              <p:cNvSpPr>
                <a:spLocks noChangeShapeType="1"/>
              </p:cNvSpPr>
              <p:nvPr/>
            </p:nvSpPr>
            <p:spPr bwMode="auto">
              <a:xfrm flipV="1">
                <a:off x="1409" y="1496"/>
                <a:ext cx="1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4" name="Line 3710"/>
              <p:cNvSpPr>
                <a:spLocks noChangeShapeType="1"/>
              </p:cNvSpPr>
              <p:nvPr/>
            </p:nvSpPr>
            <p:spPr bwMode="auto">
              <a:xfrm flipV="1">
                <a:off x="1409" y="1361"/>
                <a:ext cx="1" cy="1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5" name="Line 3711"/>
              <p:cNvSpPr>
                <a:spLocks noChangeShapeType="1"/>
              </p:cNvSpPr>
              <p:nvPr/>
            </p:nvSpPr>
            <p:spPr bwMode="auto">
              <a:xfrm flipV="1">
                <a:off x="1409" y="1192"/>
                <a:ext cx="7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6" name="Line 3712"/>
              <p:cNvSpPr>
                <a:spLocks noChangeShapeType="1"/>
              </p:cNvSpPr>
              <p:nvPr/>
            </p:nvSpPr>
            <p:spPr bwMode="auto">
              <a:xfrm flipV="1">
                <a:off x="1416" y="1178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7" name="Line 3713"/>
              <p:cNvSpPr>
                <a:spLocks noChangeShapeType="1"/>
              </p:cNvSpPr>
              <p:nvPr/>
            </p:nvSpPr>
            <p:spPr bwMode="auto">
              <a:xfrm>
                <a:off x="1416" y="1178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8" name="Line 3714"/>
              <p:cNvSpPr>
                <a:spLocks noChangeShapeType="1"/>
              </p:cNvSpPr>
              <p:nvPr/>
            </p:nvSpPr>
            <p:spPr bwMode="auto">
              <a:xfrm>
                <a:off x="1416" y="1327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9" name="Line 3715"/>
              <p:cNvSpPr>
                <a:spLocks noChangeShapeType="1"/>
              </p:cNvSpPr>
              <p:nvPr/>
            </p:nvSpPr>
            <p:spPr bwMode="auto">
              <a:xfrm>
                <a:off x="1416" y="1476"/>
                <a:ext cx="6" cy="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0" name="Line 3716"/>
              <p:cNvSpPr>
                <a:spLocks noChangeShapeType="1"/>
              </p:cNvSpPr>
              <p:nvPr/>
            </p:nvSpPr>
            <p:spPr bwMode="auto">
              <a:xfrm>
                <a:off x="1422" y="155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1" name="Line 3717"/>
              <p:cNvSpPr>
                <a:spLocks noChangeShapeType="1"/>
              </p:cNvSpPr>
              <p:nvPr/>
            </p:nvSpPr>
            <p:spPr bwMode="auto">
              <a:xfrm>
                <a:off x="1422" y="1591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2" name="Line 3718"/>
              <p:cNvSpPr>
                <a:spLocks noChangeShapeType="1"/>
              </p:cNvSpPr>
              <p:nvPr/>
            </p:nvSpPr>
            <p:spPr bwMode="auto">
              <a:xfrm>
                <a:off x="1422" y="1618"/>
                <a:ext cx="6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3" name="Line 3719"/>
              <p:cNvSpPr>
                <a:spLocks noChangeShapeType="1"/>
              </p:cNvSpPr>
              <p:nvPr/>
            </p:nvSpPr>
            <p:spPr bwMode="auto">
              <a:xfrm>
                <a:off x="1428" y="163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4" name="Line 3720"/>
              <p:cNvSpPr>
                <a:spLocks noChangeShapeType="1"/>
              </p:cNvSpPr>
              <p:nvPr/>
            </p:nvSpPr>
            <p:spPr bwMode="auto">
              <a:xfrm>
                <a:off x="1428" y="163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5" name="Line 3721"/>
              <p:cNvSpPr>
                <a:spLocks noChangeShapeType="1"/>
              </p:cNvSpPr>
              <p:nvPr/>
            </p:nvSpPr>
            <p:spPr bwMode="auto">
              <a:xfrm>
                <a:off x="1428" y="16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6" name="Line 3722"/>
              <p:cNvSpPr>
                <a:spLocks noChangeShapeType="1"/>
              </p:cNvSpPr>
              <p:nvPr/>
            </p:nvSpPr>
            <p:spPr bwMode="auto">
              <a:xfrm>
                <a:off x="1428" y="1645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7" name="Line 3723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8" name="Line 3724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9" name="Line 3725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0" name="Line 3726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1" name="Line 3727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2" name="Line 3728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3" name="Line 3729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4" name="Line 3730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5" name="Line 3731"/>
              <p:cNvSpPr>
                <a:spLocks noChangeShapeType="1"/>
              </p:cNvSpPr>
              <p:nvPr/>
            </p:nvSpPr>
            <p:spPr bwMode="auto">
              <a:xfrm flipV="1">
                <a:off x="1447" y="165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6" name="Line 3732"/>
              <p:cNvSpPr>
                <a:spLocks noChangeShapeType="1"/>
              </p:cNvSpPr>
              <p:nvPr/>
            </p:nvSpPr>
            <p:spPr bwMode="auto">
              <a:xfrm>
                <a:off x="1447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7" name="Line 3733"/>
              <p:cNvSpPr>
                <a:spLocks noChangeShapeType="1"/>
              </p:cNvSpPr>
              <p:nvPr/>
            </p:nvSpPr>
            <p:spPr bwMode="auto">
              <a:xfrm flipV="1">
                <a:off x="1447" y="1639"/>
                <a:ext cx="7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8" name="Line 3734"/>
              <p:cNvSpPr>
                <a:spLocks noChangeShapeType="1"/>
              </p:cNvSpPr>
              <p:nvPr/>
            </p:nvSpPr>
            <p:spPr bwMode="auto">
              <a:xfrm flipV="1">
                <a:off x="1454" y="1571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9" name="Line 3735"/>
              <p:cNvSpPr>
                <a:spLocks noChangeShapeType="1"/>
              </p:cNvSpPr>
              <p:nvPr/>
            </p:nvSpPr>
            <p:spPr bwMode="auto">
              <a:xfrm flipV="1">
                <a:off x="1454" y="1415"/>
                <a:ext cx="1" cy="1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0" name="Line 3736"/>
              <p:cNvSpPr>
                <a:spLocks noChangeShapeType="1"/>
              </p:cNvSpPr>
              <p:nvPr/>
            </p:nvSpPr>
            <p:spPr bwMode="auto">
              <a:xfrm flipV="1">
                <a:off x="1454" y="1178"/>
                <a:ext cx="1" cy="2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1" name="Line 3737"/>
              <p:cNvSpPr>
                <a:spLocks noChangeShapeType="1"/>
              </p:cNvSpPr>
              <p:nvPr/>
            </p:nvSpPr>
            <p:spPr bwMode="auto">
              <a:xfrm flipV="1">
                <a:off x="1454" y="860"/>
                <a:ext cx="6" cy="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2" name="Line 3738"/>
              <p:cNvSpPr>
                <a:spLocks noChangeShapeType="1"/>
              </p:cNvSpPr>
              <p:nvPr/>
            </p:nvSpPr>
            <p:spPr bwMode="auto">
              <a:xfrm flipV="1">
                <a:off x="1460" y="678"/>
                <a:ext cx="1" cy="1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3" name="Line 3739"/>
              <p:cNvSpPr>
                <a:spLocks noChangeShapeType="1"/>
              </p:cNvSpPr>
              <p:nvPr/>
            </p:nvSpPr>
            <p:spPr bwMode="auto">
              <a:xfrm>
                <a:off x="1460" y="678"/>
                <a:ext cx="1" cy="1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4" name="Line 3740"/>
              <p:cNvSpPr>
                <a:spLocks noChangeShapeType="1"/>
              </p:cNvSpPr>
              <p:nvPr/>
            </p:nvSpPr>
            <p:spPr bwMode="auto">
              <a:xfrm>
                <a:off x="1460" y="854"/>
                <a:ext cx="1" cy="3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5" name="Line 3741"/>
              <p:cNvSpPr>
                <a:spLocks noChangeShapeType="1"/>
              </p:cNvSpPr>
              <p:nvPr/>
            </p:nvSpPr>
            <p:spPr bwMode="auto">
              <a:xfrm>
                <a:off x="1460" y="1212"/>
                <a:ext cx="6" cy="1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6" name="Line 3742"/>
              <p:cNvSpPr>
                <a:spLocks noChangeShapeType="1"/>
              </p:cNvSpPr>
              <p:nvPr/>
            </p:nvSpPr>
            <p:spPr bwMode="auto">
              <a:xfrm>
                <a:off x="1466" y="1402"/>
                <a:ext cx="1" cy="1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7" name="Line 3743"/>
              <p:cNvSpPr>
                <a:spLocks noChangeShapeType="1"/>
              </p:cNvSpPr>
              <p:nvPr/>
            </p:nvSpPr>
            <p:spPr bwMode="auto">
              <a:xfrm>
                <a:off x="1466" y="1503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8" name="Line 3744"/>
              <p:cNvSpPr>
                <a:spLocks noChangeShapeType="1"/>
              </p:cNvSpPr>
              <p:nvPr/>
            </p:nvSpPr>
            <p:spPr bwMode="auto">
              <a:xfrm>
                <a:off x="1466" y="155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9" name="Line 3745"/>
              <p:cNvSpPr>
                <a:spLocks noChangeShapeType="1"/>
              </p:cNvSpPr>
              <p:nvPr/>
            </p:nvSpPr>
            <p:spPr bwMode="auto">
              <a:xfrm>
                <a:off x="1466" y="1591"/>
                <a:ext cx="7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0" name="Line 3746"/>
              <p:cNvSpPr>
                <a:spLocks noChangeShapeType="1"/>
              </p:cNvSpPr>
              <p:nvPr/>
            </p:nvSpPr>
            <p:spPr bwMode="auto">
              <a:xfrm>
                <a:off x="1473" y="1611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1" name="Line 3747"/>
              <p:cNvSpPr>
                <a:spLocks noChangeShapeType="1"/>
              </p:cNvSpPr>
              <p:nvPr/>
            </p:nvSpPr>
            <p:spPr bwMode="auto">
              <a:xfrm>
                <a:off x="1473" y="162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2" name="Line 3748"/>
              <p:cNvSpPr>
                <a:spLocks noChangeShapeType="1"/>
              </p:cNvSpPr>
              <p:nvPr/>
            </p:nvSpPr>
            <p:spPr bwMode="auto">
              <a:xfrm>
                <a:off x="1473" y="1632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3" name="Line 3749"/>
              <p:cNvSpPr>
                <a:spLocks noChangeShapeType="1"/>
              </p:cNvSpPr>
              <p:nvPr/>
            </p:nvSpPr>
            <p:spPr bwMode="auto">
              <a:xfrm>
                <a:off x="1479" y="164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4" name="Line 3750"/>
              <p:cNvSpPr>
                <a:spLocks noChangeShapeType="1"/>
              </p:cNvSpPr>
              <p:nvPr/>
            </p:nvSpPr>
            <p:spPr bwMode="auto">
              <a:xfrm>
                <a:off x="1479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5" name="Line 3751"/>
              <p:cNvSpPr>
                <a:spLocks noChangeShapeType="1"/>
              </p:cNvSpPr>
              <p:nvPr/>
            </p:nvSpPr>
            <p:spPr bwMode="auto">
              <a:xfrm>
                <a:off x="1479" y="165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6" name="Line 3752"/>
              <p:cNvSpPr>
                <a:spLocks noChangeShapeType="1"/>
              </p:cNvSpPr>
              <p:nvPr/>
            </p:nvSpPr>
            <p:spPr bwMode="auto">
              <a:xfrm>
                <a:off x="1479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7" name="Line 3753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8" name="Line 3754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9" name="Line 3755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0" name="Line 3756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1" name="Line 3757"/>
              <p:cNvSpPr>
                <a:spLocks noChangeShapeType="1"/>
              </p:cNvSpPr>
              <p:nvPr/>
            </p:nvSpPr>
            <p:spPr bwMode="auto">
              <a:xfrm>
                <a:off x="1492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2" name="Line 3758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3" name="Line 3759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4" name="Line 3760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5" name="Line 3761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6" name="Line 3762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7" name="Line 3763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8" name="Line 3764"/>
              <p:cNvSpPr>
                <a:spLocks noChangeShapeType="1"/>
              </p:cNvSpPr>
              <p:nvPr/>
            </p:nvSpPr>
            <p:spPr bwMode="auto">
              <a:xfrm flipV="1">
                <a:off x="1504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9" name="Line 3765"/>
              <p:cNvSpPr>
                <a:spLocks noChangeShapeType="1"/>
              </p:cNvSpPr>
              <p:nvPr/>
            </p:nvSpPr>
            <p:spPr bwMode="auto">
              <a:xfrm>
                <a:off x="1504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0" name="Line 3766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1" name="Line 3767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2" name="Line 3768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3" name="Line 3769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4" name="Line 3770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5" name="Line 3771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6" name="Line 3772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7" name="Line 3773"/>
              <p:cNvSpPr>
                <a:spLocks noChangeShapeType="1"/>
              </p:cNvSpPr>
              <p:nvPr/>
            </p:nvSpPr>
            <p:spPr bwMode="auto">
              <a:xfrm>
                <a:off x="1346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8" name="Line 3774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9" name="Line 3775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0" name="Line 3776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1" name="Line 3777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2" name="Line 3778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3" name="Line 3779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4" name="Line 3780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5" name="Line 3781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6" name="Line 3782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7" name="Line 3783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8" name="Line 3784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9" name="Line 3785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0" name="Line 3786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1" name="Line 3787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2" name="Line 3788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3" name="Line 3789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4" name="Line 3790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5" name="Line 3791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6" name="Line 3792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7" name="Line 3793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8" name="Line 3794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9" name="Line 3795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0" name="Line 3796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1" name="Line 3797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2" name="Line 3798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3" name="Line 3799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4" name="Line 3800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5" name="Line 3801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6" name="Line 3802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7" name="Line 3803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8" name="Line 3804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9" name="Line 3805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0" name="Line 3806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1" name="Line 3807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2" name="Line 3808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3" name="Line 3809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4" name="Line 3810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5" name="Line 3811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6" name="Line 3812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7" name="Line 3813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8" name="Line 3814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9" name="Line 3815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0" name="Line 3816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1" name="Line 3817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2" name="Line 3818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3" name="Line 3819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4" name="Line 3820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5" name="Line 3821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6" name="Line 3822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3" name="Group 3823"/>
            <p:cNvGrpSpPr>
              <a:grpSpLocks/>
            </p:cNvGrpSpPr>
            <p:nvPr/>
          </p:nvGrpSpPr>
          <p:grpSpPr bwMode="auto">
            <a:xfrm>
              <a:off x="1435" y="1666"/>
              <a:ext cx="83" cy="1"/>
              <a:chOff x="1435" y="1666"/>
              <a:chExt cx="83" cy="1"/>
            </a:xfrm>
          </p:grpSpPr>
          <p:sp>
            <p:nvSpPr>
              <p:cNvPr id="327" name="Line 3824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" name="Line 3825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" name="Line 3826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" name="Line 3827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" name="Line 3828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" name="Line 3829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" name="Line 3830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" name="Line 3831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" name="Line 3832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" name="Line 3833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" name="Line 3834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" name="Line 3835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" name="Line 3836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" name="Line 3837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" name="Line 3838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" name="Line 3839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" name="Line 3840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" name="Line 3841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" name="Line 3842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" name="Line 3843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" name="Line 3844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" name="Line 3845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" name="Line 3846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" name="Line 3847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" name="Line 3848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" name="Line 3849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" name="Line 3850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" name="Line 3851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" name="Line 3852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" name="Line 3853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" name="Line 3854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" name="Line 3855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" name="Line 3856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" name="Line 3857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" name="Line 3858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" name="Line 3859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" name="Line 3860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" name="Line 3861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" name="Line 3862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" name="Line 3863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" name="Line 3864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" name="Line 3865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" name="Line 3866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" name="Line 3867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" name="Line 3868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" name="Line 3869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" name="Line 3870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" name="Line 3871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" name="Line 3872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" name="Line 3873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" name="Line 3874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" name="Line 3875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" name="Line 3876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" name="Line 3877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" name="Line 3878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" name="Line 3879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" name="Line 3880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" name="Line 3881"/>
              <p:cNvSpPr>
                <a:spLocks noChangeShapeType="1"/>
              </p:cNvSpPr>
              <p:nvPr/>
            </p:nvSpPr>
            <p:spPr bwMode="auto">
              <a:xfrm flipH="1">
                <a:off x="151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" name="Line 3882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" name="Line 3883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" name="Line 3884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" name="Line 3885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" name="Line 3886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" name="Line 3887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" name="Line 3888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" name="Line 3889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" name="Line 3890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" name="Line 3891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" name="Line 3892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" name="Line 3893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" name="Line 3894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" name="Line 3895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" name="Line 3896"/>
              <p:cNvSpPr>
                <a:spLocks noChangeShapeType="1"/>
              </p:cNvSpPr>
              <p:nvPr/>
            </p:nvSpPr>
            <p:spPr bwMode="auto">
              <a:xfrm flipH="1">
                <a:off x="1504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" name="Line 3897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" name="Line 3898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" name="Line 3899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" name="Line 3900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" name="Line 3901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" name="Line 3902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" name="Line 3903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" name="Line 3904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" name="Line 3905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" name="Line 3906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" name="Line 3907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" name="Line 3908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" name="Line 3909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" name="Line 3910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" name="Line 3911"/>
              <p:cNvSpPr>
                <a:spLocks noChangeShapeType="1"/>
              </p:cNvSpPr>
              <p:nvPr/>
            </p:nvSpPr>
            <p:spPr bwMode="auto">
              <a:xfrm flipH="1">
                <a:off x="1498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" name="Line 3912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" name="Line 3913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" name="Line 3914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" name="Line 3915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" name="Line 3916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" name="Line 3917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" name="Line 3918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" name="Line 3919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" name="Line 3920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" name="Line 3921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" name="Line 3922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" name="Line 3923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" name="Line 3924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" name="Line 3925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" name="Line 3926"/>
              <p:cNvSpPr>
                <a:spLocks noChangeShapeType="1"/>
              </p:cNvSpPr>
              <p:nvPr/>
            </p:nvSpPr>
            <p:spPr bwMode="auto">
              <a:xfrm flipH="1">
                <a:off x="149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" name="Line 3927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" name="Line 3928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" name="Line 3929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3" name="Line 3930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4" name="Line 3931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5" name="Line 3932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6" name="Line 3933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7" name="Line 3934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8" name="Line 3935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9" name="Line 3936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0" name="Line 3937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1" name="Line 3938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2" name="Line 3939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3" name="Line 3940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4" name="Line 3941"/>
              <p:cNvSpPr>
                <a:spLocks noChangeShapeType="1"/>
              </p:cNvSpPr>
              <p:nvPr/>
            </p:nvSpPr>
            <p:spPr bwMode="auto">
              <a:xfrm flipH="1">
                <a:off x="1485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5" name="Line 3942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6" name="Line 3943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7" name="Line 3944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8" name="Line 3945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9" name="Line 3946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0" name="Line 3947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1" name="Line 3948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2" name="Line 3949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3" name="Line 3950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4" name="Line 3951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5" name="Line 3952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6" name="Line 3953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7" name="Line 3954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8" name="Line 3955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9" name="Line 3956"/>
              <p:cNvSpPr>
                <a:spLocks noChangeShapeType="1"/>
              </p:cNvSpPr>
              <p:nvPr/>
            </p:nvSpPr>
            <p:spPr bwMode="auto">
              <a:xfrm flipH="1">
                <a:off x="1479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0" name="Line 3957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1" name="Line 3958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2" name="Line 3959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3" name="Line 3960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4" name="Line 3961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5" name="Line 3962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6" name="Line 3963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7" name="Line 3964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8" name="Line 3965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9" name="Line 3966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0" name="Line 3967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1" name="Line 3968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2" name="Line 3969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3" name="Line 3970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4" name="Line 3971"/>
              <p:cNvSpPr>
                <a:spLocks noChangeShapeType="1"/>
              </p:cNvSpPr>
              <p:nvPr/>
            </p:nvSpPr>
            <p:spPr bwMode="auto">
              <a:xfrm flipH="1">
                <a:off x="147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5" name="Line 3972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6" name="Line 3973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7" name="Line 3974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8" name="Line 3975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9" name="Line 3976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0" name="Line 3977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1" name="Line 3978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2" name="Line 3979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3" name="Line 3980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4" name="Line 3981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5" name="Line 3982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6" name="Line 3983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7" name="Line 3984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8" name="Line 3985"/>
              <p:cNvSpPr>
                <a:spLocks noChangeShapeType="1"/>
              </p:cNvSpPr>
              <p:nvPr/>
            </p:nvSpPr>
            <p:spPr bwMode="auto">
              <a:xfrm flipH="1">
                <a:off x="146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9" name="Line 3986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0" name="Line 3987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1" name="Line 3988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2" name="Line 3989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3" name="Line 3990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4" name="Line 3991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5" name="Line 3992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6" name="Line 3993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7" name="Line 3994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8" name="Line 3995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9" name="Line 3996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0" name="Line 3997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1" name="Line 3998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2" name="Line 3999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3" name="Line 4000"/>
              <p:cNvSpPr>
                <a:spLocks noChangeShapeType="1"/>
              </p:cNvSpPr>
              <p:nvPr/>
            </p:nvSpPr>
            <p:spPr bwMode="auto">
              <a:xfrm flipH="1">
                <a:off x="146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4" name="Line 4001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5" name="Line 4002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6" name="Line 4003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7" name="Line 4004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8" name="Line 4005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9" name="Line 4006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0" name="Line 4007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1" name="Line 4008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2" name="Line 4009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3" name="Line 4010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4" name="Line 4011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5" name="Line 4012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6" name="Line 4013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7" name="Line 4014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8" name="Line 4015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9" name="Line 4016"/>
              <p:cNvSpPr>
                <a:spLocks noChangeShapeType="1"/>
              </p:cNvSpPr>
              <p:nvPr/>
            </p:nvSpPr>
            <p:spPr bwMode="auto">
              <a:xfrm flipH="1">
                <a:off x="145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0" name="Line 4017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1" name="Line 4018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2" name="Line 4019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3" name="Line 4020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4" name="Line 4021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5" name="Line 4022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6" name="Line 4023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4" name="Group 4024"/>
            <p:cNvGrpSpPr>
              <a:grpSpLocks/>
            </p:cNvGrpSpPr>
            <p:nvPr/>
          </p:nvGrpSpPr>
          <p:grpSpPr bwMode="auto">
            <a:xfrm>
              <a:off x="1371" y="1666"/>
              <a:ext cx="84" cy="1"/>
              <a:chOff x="1371" y="1666"/>
              <a:chExt cx="84" cy="1"/>
            </a:xfrm>
          </p:grpSpPr>
          <p:sp>
            <p:nvSpPr>
              <p:cNvPr id="127" name="Line 4025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" name="Line 4026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" name="Line 4027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" name="Line 4028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" name="Line 4029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" name="Line 4030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" name="Line 4031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" name="Line 4032"/>
              <p:cNvSpPr>
                <a:spLocks noChangeShapeType="1"/>
              </p:cNvSpPr>
              <p:nvPr/>
            </p:nvSpPr>
            <p:spPr bwMode="auto">
              <a:xfrm flipH="1">
                <a:off x="144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" name="Line 4033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" name="Line 4034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" name="Line 4035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" name="Line 4036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" name="Line 4037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" name="Line 4038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" name="Line 4039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" name="Line 4040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" name="Line 4041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" name="Line 4042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" name="Line 4043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" name="Line 4044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" name="Line 4045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" name="Line 4046"/>
              <p:cNvSpPr>
                <a:spLocks noChangeShapeType="1"/>
              </p:cNvSpPr>
              <p:nvPr/>
            </p:nvSpPr>
            <p:spPr bwMode="auto">
              <a:xfrm flipH="1">
                <a:off x="144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" name="Line 4047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" name="Line 4048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" name="Line 4049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" name="Line 4050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" name="Line 4051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" name="Line 4052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" name="Line 4053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" name="Line 4054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" name="Line 4055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" name="Line 4056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" name="Line 4057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" name="Line 4058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" name="Line 4059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" name="Line 4060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" name="Line 4061"/>
              <p:cNvSpPr>
                <a:spLocks noChangeShapeType="1"/>
              </p:cNvSpPr>
              <p:nvPr/>
            </p:nvSpPr>
            <p:spPr bwMode="auto">
              <a:xfrm flipH="1">
                <a:off x="143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" name="Line 4062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" name="Line 4063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" name="Line 4064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" name="Line 4065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" name="Line 4066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" name="Line 4067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" name="Line 4068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" name="Line 4069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" name="Line 4070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" name="Line 4071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" name="Line 4072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" name="Line 4073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" name="Line 4074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" name="Line 4075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" name="Line 4076"/>
              <p:cNvSpPr>
                <a:spLocks noChangeShapeType="1"/>
              </p:cNvSpPr>
              <p:nvPr/>
            </p:nvSpPr>
            <p:spPr bwMode="auto">
              <a:xfrm flipH="1">
                <a:off x="1428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" name="Line 4077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" name="Line 4078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" name="Line 4079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" name="Line 4080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" name="Line 4081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" name="Line 4082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" name="Line 4083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" name="Line 4084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" name="Line 4085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" name="Line 4086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" name="Line 4087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" name="Line 4088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" name="Line 4089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" name="Line 4090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" name="Line 4091"/>
              <p:cNvSpPr>
                <a:spLocks noChangeShapeType="1"/>
              </p:cNvSpPr>
              <p:nvPr/>
            </p:nvSpPr>
            <p:spPr bwMode="auto">
              <a:xfrm flipH="1">
                <a:off x="142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" name="Line 4092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" name="Line 4093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" name="Line 4094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" name="Line 4095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" name="Line 4096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" name="Line 4097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" name="Line 4098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" name="Line 4099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" name="Line 4100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" name="Line 4101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" name="Line 4102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" name="Line 4103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" name="Line 4104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" name="Line 4105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" name="Line 4106"/>
              <p:cNvSpPr>
                <a:spLocks noChangeShapeType="1"/>
              </p:cNvSpPr>
              <p:nvPr/>
            </p:nvSpPr>
            <p:spPr bwMode="auto">
              <a:xfrm flipH="1">
                <a:off x="1416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" name="Line 4107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" name="Line 4108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" name="Line 4109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" name="Line 4110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" name="Line 4111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" name="Line 4112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" name="Line 4113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" name="Line 4114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" name="Line 4115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" name="Line 4116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" name="Line 4117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" name="Line 4118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" name="Line 4119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" name="Line 4120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" name="Line 4121"/>
              <p:cNvSpPr>
                <a:spLocks noChangeShapeType="1"/>
              </p:cNvSpPr>
              <p:nvPr/>
            </p:nvSpPr>
            <p:spPr bwMode="auto">
              <a:xfrm flipH="1">
                <a:off x="1409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" name="Line 4122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" name="Line 4123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" name="Line 4124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" name="Line 4125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" name="Line 4126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" name="Line 4127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" name="Line 4128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" name="Line 4129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" name="Line 4130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" name="Line 4131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" name="Line 4132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" name="Line 4133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" name="Line 4134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" name="Line 4135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" name="Line 4136"/>
              <p:cNvSpPr>
                <a:spLocks noChangeShapeType="1"/>
              </p:cNvSpPr>
              <p:nvPr/>
            </p:nvSpPr>
            <p:spPr bwMode="auto">
              <a:xfrm flipH="1">
                <a:off x="140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" name="Line 4137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" name="Line 4138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" name="Line 4139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" name="Line 4140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" name="Line 4141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" name="Line 4142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" name="Line 4143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" name="Line 4144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" name="Line 4145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" name="Line 4146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" name="Line 4147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" name="Line 4148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" name="Line 4149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" name="Line 4150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" name="Line 4151"/>
              <p:cNvSpPr>
                <a:spLocks noChangeShapeType="1"/>
              </p:cNvSpPr>
              <p:nvPr/>
            </p:nvSpPr>
            <p:spPr bwMode="auto">
              <a:xfrm flipH="1">
                <a:off x="139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" name="Line 4152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" name="Line 4153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" name="Line 4154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" name="Line 4155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" name="Line 4156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" name="Line 4157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" name="Line 4158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" name="Line 4159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" name="Line 4160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" name="Line 4161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" name="Line 4162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" name="Line 4163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" name="Line 4164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" name="Line 4165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" name="Line 4166"/>
              <p:cNvSpPr>
                <a:spLocks noChangeShapeType="1"/>
              </p:cNvSpPr>
              <p:nvPr/>
            </p:nvSpPr>
            <p:spPr bwMode="auto">
              <a:xfrm flipH="1">
                <a:off x="139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" name="Line 4167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" name="Line 4168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" name="Line 4169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" name="Line 4170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" name="Line 4171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" name="Line 4172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" name="Line 4173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" name="Line 4174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" name="Line 4175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" name="Line 4176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" name="Line 4177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" name="Line 4178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" name="Line 4179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" name="Line 4180"/>
              <p:cNvSpPr>
                <a:spLocks noChangeShapeType="1"/>
              </p:cNvSpPr>
              <p:nvPr/>
            </p:nvSpPr>
            <p:spPr bwMode="auto">
              <a:xfrm flipH="1">
                <a:off x="138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" name="Line 4181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" name="Line 4182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" name="Line 4183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" name="Line 4184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" name="Line 4185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" name="Line 4186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" name="Line 4187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" name="Line 4188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" name="Line 4189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" name="Line 4190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" name="Line 4191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" name="Line 4192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" name="Line 4193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" name="Line 4194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" name="Line 4195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" name="Line 4196"/>
              <p:cNvSpPr>
                <a:spLocks noChangeShapeType="1"/>
              </p:cNvSpPr>
              <p:nvPr/>
            </p:nvSpPr>
            <p:spPr bwMode="auto">
              <a:xfrm flipH="1">
                <a:off x="137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" name="Line 4197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" name="Line 4198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" name="Line 4199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" name="Line 4200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" name="Line 4201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" name="Line 4202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" name="Line 4203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" name="Line 4204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" name="Line 4205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" name="Line 4206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" name="Line 4207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" name="Line 4208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" name="Line 4209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" name="Line 4210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" name="Line 4211"/>
              <p:cNvSpPr>
                <a:spLocks noChangeShapeType="1"/>
              </p:cNvSpPr>
              <p:nvPr/>
            </p:nvSpPr>
            <p:spPr bwMode="auto">
              <a:xfrm flipH="1">
                <a:off x="137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" name="Line 4212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" name="Line 4213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" name="Line 4214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" name="Line 4215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" name="Line 4216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" name="Line 4217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" name="Line 4218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" name="Line 4219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" name="Line 4220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" name="Line 4221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" name="Line 4222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" name="Line 4223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" name="Line 4224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5" name="Line 4225"/>
            <p:cNvSpPr>
              <a:spLocks noChangeShapeType="1"/>
            </p:cNvSpPr>
            <p:nvPr/>
          </p:nvSpPr>
          <p:spPr bwMode="auto">
            <a:xfrm flipH="1">
              <a:off x="1365" y="166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Line 4226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Line 4227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Line 4228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Line 4229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Line 4230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Line 4231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Line 4232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Line 4233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Line 4234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Line 4235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Line 4236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Line 4237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Line 4238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Line 4239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Line 4240"/>
            <p:cNvSpPr>
              <a:spLocks noChangeShapeType="1"/>
            </p:cNvSpPr>
            <p:nvPr/>
          </p:nvSpPr>
          <p:spPr bwMode="auto">
            <a:xfrm flipH="1">
              <a:off x="1358" y="166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Line 4241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Line 4242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Line 4243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Line 4244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Line 4245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Line 4246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Line 4247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Line 4248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Line 4249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Line 4250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Line 4251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Line 4252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Line 4253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Line 4254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Line 4255"/>
            <p:cNvSpPr>
              <a:spLocks noChangeShapeType="1"/>
            </p:cNvSpPr>
            <p:nvPr/>
          </p:nvSpPr>
          <p:spPr bwMode="auto">
            <a:xfrm flipH="1">
              <a:off x="1352" y="166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Line 4256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Line 4257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Line 4258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Line 4259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Line 4260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1" name="Line 4261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2" name="Line 4262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Line 4263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Line 4264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Line 4265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Line 4266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Line 4267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Line 4268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Line 4269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Line 4270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Line 4271"/>
            <p:cNvSpPr>
              <a:spLocks noChangeShapeType="1"/>
            </p:cNvSpPr>
            <p:nvPr/>
          </p:nvSpPr>
          <p:spPr bwMode="auto">
            <a:xfrm flipH="1">
              <a:off x="1346" y="166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Line 4272"/>
            <p:cNvSpPr>
              <a:spLocks noChangeShapeType="1"/>
            </p:cNvSpPr>
            <p:nvPr/>
          </p:nvSpPr>
          <p:spPr bwMode="auto">
            <a:xfrm>
              <a:off x="1346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Line 4273"/>
            <p:cNvSpPr>
              <a:spLocks noChangeShapeType="1"/>
            </p:cNvSpPr>
            <p:nvPr/>
          </p:nvSpPr>
          <p:spPr bwMode="auto">
            <a:xfrm>
              <a:off x="1346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Rectangle 4274"/>
            <p:cNvSpPr>
              <a:spLocks noChangeArrowheads="1"/>
            </p:cNvSpPr>
            <p:nvPr/>
          </p:nvSpPr>
          <p:spPr bwMode="auto">
            <a:xfrm>
              <a:off x="1263" y="1605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Rectangle 4275"/>
            <p:cNvSpPr>
              <a:spLocks noChangeArrowheads="1"/>
            </p:cNvSpPr>
            <p:nvPr/>
          </p:nvSpPr>
          <p:spPr bwMode="auto">
            <a:xfrm>
              <a:off x="1390" y="1605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Rectangle 4276"/>
            <p:cNvSpPr>
              <a:spLocks noChangeArrowheads="1"/>
            </p:cNvSpPr>
            <p:nvPr/>
          </p:nvSpPr>
          <p:spPr bwMode="auto">
            <a:xfrm>
              <a:off x="1517" y="1605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Freeform 4277"/>
            <p:cNvSpPr>
              <a:spLocks/>
            </p:cNvSpPr>
            <p:nvPr/>
          </p:nvSpPr>
          <p:spPr bwMode="auto">
            <a:xfrm>
              <a:off x="1637" y="1605"/>
              <a:ext cx="19" cy="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7" y="0"/>
                </a:cxn>
                <a:cxn ang="0">
                  <a:pos x="19" y="0"/>
                </a:cxn>
                <a:cxn ang="0">
                  <a:pos x="13" y="61"/>
                </a:cxn>
                <a:cxn ang="0">
                  <a:pos x="0" y="61"/>
                </a:cxn>
              </a:cxnLst>
              <a:rect l="0" t="0" r="r" b="b"/>
              <a:pathLst>
                <a:path w="19" h="61">
                  <a:moveTo>
                    <a:pt x="0" y="61"/>
                  </a:moveTo>
                  <a:lnTo>
                    <a:pt x="7" y="0"/>
                  </a:lnTo>
                  <a:lnTo>
                    <a:pt x="19" y="0"/>
                  </a:lnTo>
                  <a:lnTo>
                    <a:pt x="13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Freeform 4278"/>
            <p:cNvSpPr>
              <a:spLocks/>
            </p:cNvSpPr>
            <p:nvPr/>
          </p:nvSpPr>
          <p:spPr bwMode="auto">
            <a:xfrm>
              <a:off x="1764" y="1605"/>
              <a:ext cx="19" cy="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7" y="0"/>
                </a:cxn>
                <a:cxn ang="0">
                  <a:pos x="19" y="0"/>
                </a:cxn>
                <a:cxn ang="0">
                  <a:pos x="13" y="61"/>
                </a:cxn>
                <a:cxn ang="0">
                  <a:pos x="0" y="61"/>
                </a:cxn>
              </a:cxnLst>
              <a:rect l="0" t="0" r="r" b="b"/>
              <a:pathLst>
                <a:path w="19" h="61">
                  <a:moveTo>
                    <a:pt x="0" y="61"/>
                  </a:moveTo>
                  <a:lnTo>
                    <a:pt x="7" y="0"/>
                  </a:lnTo>
                  <a:lnTo>
                    <a:pt x="19" y="0"/>
                  </a:lnTo>
                  <a:lnTo>
                    <a:pt x="13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Rectangle 4279"/>
            <p:cNvSpPr>
              <a:spLocks noChangeArrowheads="1"/>
            </p:cNvSpPr>
            <p:nvPr/>
          </p:nvSpPr>
          <p:spPr bwMode="auto">
            <a:xfrm>
              <a:off x="1891" y="1605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Rectangle 4280"/>
            <p:cNvSpPr>
              <a:spLocks noChangeArrowheads="1"/>
            </p:cNvSpPr>
            <p:nvPr/>
          </p:nvSpPr>
          <p:spPr bwMode="auto">
            <a:xfrm>
              <a:off x="2018" y="1605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Rectangle 4281"/>
            <p:cNvSpPr>
              <a:spLocks noChangeArrowheads="1"/>
            </p:cNvSpPr>
            <p:nvPr/>
          </p:nvSpPr>
          <p:spPr bwMode="auto">
            <a:xfrm>
              <a:off x="2145" y="1605"/>
              <a:ext cx="12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Rectangle 4282"/>
            <p:cNvSpPr>
              <a:spLocks noChangeArrowheads="1"/>
            </p:cNvSpPr>
            <p:nvPr/>
          </p:nvSpPr>
          <p:spPr bwMode="auto">
            <a:xfrm>
              <a:off x="2272" y="1605"/>
              <a:ext cx="12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Rectangle 4283"/>
            <p:cNvSpPr>
              <a:spLocks noChangeArrowheads="1"/>
            </p:cNvSpPr>
            <p:nvPr/>
          </p:nvSpPr>
          <p:spPr bwMode="auto">
            <a:xfrm>
              <a:off x="2398" y="1605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Rectangle 4284"/>
            <p:cNvSpPr>
              <a:spLocks noChangeArrowheads="1"/>
            </p:cNvSpPr>
            <p:nvPr/>
          </p:nvSpPr>
          <p:spPr bwMode="auto">
            <a:xfrm>
              <a:off x="2519" y="1605"/>
              <a:ext cx="12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Rectangle 4285"/>
            <p:cNvSpPr>
              <a:spLocks noChangeArrowheads="1"/>
            </p:cNvSpPr>
            <p:nvPr/>
          </p:nvSpPr>
          <p:spPr bwMode="auto">
            <a:xfrm>
              <a:off x="2519" y="2687"/>
              <a:ext cx="12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Rectangle 4286"/>
            <p:cNvSpPr>
              <a:spLocks noChangeArrowheads="1"/>
            </p:cNvSpPr>
            <p:nvPr/>
          </p:nvSpPr>
          <p:spPr bwMode="auto">
            <a:xfrm>
              <a:off x="2398" y="2687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Rectangle 4287"/>
            <p:cNvSpPr>
              <a:spLocks noChangeArrowheads="1"/>
            </p:cNvSpPr>
            <p:nvPr/>
          </p:nvSpPr>
          <p:spPr bwMode="auto">
            <a:xfrm>
              <a:off x="2272" y="2687"/>
              <a:ext cx="12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" name="Rectangle 4288"/>
            <p:cNvSpPr>
              <a:spLocks noChangeArrowheads="1"/>
            </p:cNvSpPr>
            <p:nvPr/>
          </p:nvSpPr>
          <p:spPr bwMode="auto">
            <a:xfrm>
              <a:off x="2145" y="2687"/>
              <a:ext cx="12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Rectangle 4289"/>
            <p:cNvSpPr>
              <a:spLocks noChangeArrowheads="1"/>
            </p:cNvSpPr>
            <p:nvPr/>
          </p:nvSpPr>
          <p:spPr bwMode="auto">
            <a:xfrm>
              <a:off x="2018" y="2687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Rectangle 4290"/>
            <p:cNvSpPr>
              <a:spLocks noChangeArrowheads="1"/>
            </p:cNvSpPr>
            <p:nvPr/>
          </p:nvSpPr>
          <p:spPr bwMode="auto">
            <a:xfrm>
              <a:off x="1891" y="2687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Freeform 4291"/>
            <p:cNvSpPr>
              <a:spLocks/>
            </p:cNvSpPr>
            <p:nvPr/>
          </p:nvSpPr>
          <p:spPr bwMode="auto">
            <a:xfrm>
              <a:off x="1764" y="2687"/>
              <a:ext cx="19" cy="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7" y="0"/>
                </a:cxn>
                <a:cxn ang="0">
                  <a:pos x="19" y="0"/>
                </a:cxn>
                <a:cxn ang="0">
                  <a:pos x="13" y="61"/>
                </a:cxn>
                <a:cxn ang="0">
                  <a:pos x="0" y="61"/>
                </a:cxn>
              </a:cxnLst>
              <a:rect l="0" t="0" r="r" b="b"/>
              <a:pathLst>
                <a:path w="19" h="61">
                  <a:moveTo>
                    <a:pt x="0" y="61"/>
                  </a:moveTo>
                  <a:lnTo>
                    <a:pt x="7" y="0"/>
                  </a:lnTo>
                  <a:lnTo>
                    <a:pt x="19" y="0"/>
                  </a:lnTo>
                  <a:lnTo>
                    <a:pt x="13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Rectangle 4292"/>
            <p:cNvSpPr>
              <a:spLocks noChangeArrowheads="1"/>
            </p:cNvSpPr>
            <p:nvPr/>
          </p:nvSpPr>
          <p:spPr bwMode="auto">
            <a:xfrm>
              <a:off x="1644" y="2687"/>
              <a:ext cx="12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Rectangle 4293"/>
            <p:cNvSpPr>
              <a:spLocks noChangeArrowheads="1"/>
            </p:cNvSpPr>
            <p:nvPr/>
          </p:nvSpPr>
          <p:spPr bwMode="auto">
            <a:xfrm>
              <a:off x="1517" y="2687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Rectangle 4294"/>
            <p:cNvSpPr>
              <a:spLocks noChangeArrowheads="1"/>
            </p:cNvSpPr>
            <p:nvPr/>
          </p:nvSpPr>
          <p:spPr bwMode="auto">
            <a:xfrm>
              <a:off x="1390" y="2687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Rectangle 4295"/>
            <p:cNvSpPr>
              <a:spLocks noChangeArrowheads="1"/>
            </p:cNvSpPr>
            <p:nvPr/>
          </p:nvSpPr>
          <p:spPr bwMode="auto">
            <a:xfrm>
              <a:off x="1263" y="2687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Rectangle 4296"/>
            <p:cNvSpPr>
              <a:spLocks noChangeArrowheads="1"/>
            </p:cNvSpPr>
            <p:nvPr/>
          </p:nvSpPr>
          <p:spPr bwMode="auto">
            <a:xfrm>
              <a:off x="1263" y="3770"/>
              <a:ext cx="13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Rectangle 4297"/>
            <p:cNvSpPr>
              <a:spLocks noChangeArrowheads="1"/>
            </p:cNvSpPr>
            <p:nvPr/>
          </p:nvSpPr>
          <p:spPr bwMode="auto">
            <a:xfrm>
              <a:off x="1390" y="3770"/>
              <a:ext cx="13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8" name="Rectangle 4298"/>
            <p:cNvSpPr>
              <a:spLocks noChangeArrowheads="1"/>
            </p:cNvSpPr>
            <p:nvPr/>
          </p:nvSpPr>
          <p:spPr bwMode="auto">
            <a:xfrm>
              <a:off x="1517" y="3770"/>
              <a:ext cx="13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Rectangle 4299"/>
            <p:cNvSpPr>
              <a:spLocks noChangeArrowheads="1"/>
            </p:cNvSpPr>
            <p:nvPr/>
          </p:nvSpPr>
          <p:spPr bwMode="auto">
            <a:xfrm>
              <a:off x="1644" y="3770"/>
              <a:ext cx="12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0" name="Rectangle 4300"/>
            <p:cNvSpPr>
              <a:spLocks noChangeArrowheads="1"/>
            </p:cNvSpPr>
            <p:nvPr/>
          </p:nvSpPr>
          <p:spPr bwMode="auto">
            <a:xfrm>
              <a:off x="1771" y="3770"/>
              <a:ext cx="12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1" name="Rectangle 4301"/>
            <p:cNvSpPr>
              <a:spLocks noChangeArrowheads="1"/>
            </p:cNvSpPr>
            <p:nvPr/>
          </p:nvSpPr>
          <p:spPr bwMode="auto">
            <a:xfrm>
              <a:off x="1891" y="3770"/>
              <a:ext cx="13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2" name="Rectangle 4302"/>
            <p:cNvSpPr>
              <a:spLocks noChangeArrowheads="1"/>
            </p:cNvSpPr>
            <p:nvPr/>
          </p:nvSpPr>
          <p:spPr bwMode="auto">
            <a:xfrm>
              <a:off x="2018" y="3770"/>
              <a:ext cx="13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" name="Rectangle 4303"/>
            <p:cNvSpPr>
              <a:spLocks noChangeArrowheads="1"/>
            </p:cNvSpPr>
            <p:nvPr/>
          </p:nvSpPr>
          <p:spPr bwMode="auto">
            <a:xfrm>
              <a:off x="2145" y="3770"/>
              <a:ext cx="12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" name="Freeform 4304"/>
            <p:cNvSpPr>
              <a:spLocks/>
            </p:cNvSpPr>
            <p:nvPr/>
          </p:nvSpPr>
          <p:spPr bwMode="auto">
            <a:xfrm>
              <a:off x="2265" y="3770"/>
              <a:ext cx="19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7" y="0"/>
                </a:cxn>
                <a:cxn ang="0">
                  <a:pos x="19" y="0"/>
                </a:cxn>
                <a:cxn ang="0">
                  <a:pos x="13" y="67"/>
                </a:cxn>
                <a:cxn ang="0">
                  <a:pos x="0" y="67"/>
                </a:cxn>
              </a:cxnLst>
              <a:rect l="0" t="0" r="r" b="b"/>
              <a:pathLst>
                <a:path w="19" h="67">
                  <a:moveTo>
                    <a:pt x="0" y="67"/>
                  </a:moveTo>
                  <a:lnTo>
                    <a:pt x="7" y="0"/>
                  </a:lnTo>
                  <a:lnTo>
                    <a:pt x="19" y="0"/>
                  </a:lnTo>
                  <a:lnTo>
                    <a:pt x="13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5" name="Rectangle 4305"/>
            <p:cNvSpPr>
              <a:spLocks noChangeArrowheads="1"/>
            </p:cNvSpPr>
            <p:nvPr/>
          </p:nvSpPr>
          <p:spPr bwMode="auto">
            <a:xfrm>
              <a:off x="2398" y="3770"/>
              <a:ext cx="13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6" name="Rectangle 4306"/>
            <p:cNvSpPr>
              <a:spLocks noChangeArrowheads="1"/>
            </p:cNvSpPr>
            <p:nvPr/>
          </p:nvSpPr>
          <p:spPr bwMode="auto">
            <a:xfrm>
              <a:off x="2519" y="3770"/>
              <a:ext cx="12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7" name="Rectangle 4307"/>
            <p:cNvSpPr>
              <a:spLocks noChangeArrowheads="1"/>
            </p:cNvSpPr>
            <p:nvPr/>
          </p:nvSpPr>
          <p:spPr bwMode="auto">
            <a:xfrm>
              <a:off x="991" y="2369"/>
              <a:ext cx="101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8" name="Freeform 4308"/>
            <p:cNvSpPr>
              <a:spLocks/>
            </p:cNvSpPr>
            <p:nvPr/>
          </p:nvSpPr>
          <p:spPr bwMode="auto">
            <a:xfrm>
              <a:off x="1016" y="2281"/>
              <a:ext cx="76" cy="68"/>
            </a:xfrm>
            <a:custGeom>
              <a:avLst/>
              <a:gdLst/>
              <a:ahLst/>
              <a:cxnLst>
                <a:cxn ang="0">
                  <a:pos x="76" y="68"/>
                </a:cxn>
                <a:cxn ang="0">
                  <a:pos x="0" y="68"/>
                </a:cxn>
                <a:cxn ang="0">
                  <a:pos x="0" y="54"/>
                </a:cxn>
                <a:cxn ang="0">
                  <a:pos x="13" y="54"/>
                </a:cxn>
                <a:cxn ang="0">
                  <a:pos x="0" y="27"/>
                </a:cxn>
                <a:cxn ang="0">
                  <a:pos x="13" y="14"/>
                </a:cxn>
                <a:cxn ang="0">
                  <a:pos x="13" y="7"/>
                </a:cxn>
                <a:cxn ang="0">
                  <a:pos x="25" y="7"/>
                </a:cxn>
                <a:cxn ang="0">
                  <a:pos x="32" y="0"/>
                </a:cxn>
                <a:cxn ang="0">
                  <a:pos x="76" y="0"/>
                </a:cxn>
                <a:cxn ang="0">
                  <a:pos x="76" y="14"/>
                </a:cxn>
                <a:cxn ang="0">
                  <a:pos x="32" y="14"/>
                </a:cxn>
                <a:cxn ang="0">
                  <a:pos x="25" y="21"/>
                </a:cxn>
                <a:cxn ang="0">
                  <a:pos x="19" y="21"/>
                </a:cxn>
                <a:cxn ang="0">
                  <a:pos x="19" y="27"/>
                </a:cxn>
                <a:cxn ang="0">
                  <a:pos x="13" y="34"/>
                </a:cxn>
                <a:cxn ang="0">
                  <a:pos x="19" y="41"/>
                </a:cxn>
                <a:cxn ang="0">
                  <a:pos x="19" y="48"/>
                </a:cxn>
                <a:cxn ang="0">
                  <a:pos x="32" y="54"/>
                </a:cxn>
                <a:cxn ang="0">
                  <a:pos x="76" y="54"/>
                </a:cxn>
                <a:cxn ang="0">
                  <a:pos x="76" y="68"/>
                </a:cxn>
              </a:cxnLst>
              <a:rect l="0" t="0" r="r" b="b"/>
              <a:pathLst>
                <a:path w="76" h="68">
                  <a:moveTo>
                    <a:pt x="76" y="68"/>
                  </a:moveTo>
                  <a:lnTo>
                    <a:pt x="0" y="68"/>
                  </a:lnTo>
                  <a:lnTo>
                    <a:pt x="0" y="54"/>
                  </a:lnTo>
                  <a:lnTo>
                    <a:pt x="13" y="54"/>
                  </a:lnTo>
                  <a:lnTo>
                    <a:pt x="0" y="27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25" y="7"/>
                  </a:lnTo>
                  <a:lnTo>
                    <a:pt x="32" y="0"/>
                  </a:lnTo>
                  <a:lnTo>
                    <a:pt x="76" y="0"/>
                  </a:lnTo>
                  <a:lnTo>
                    <a:pt x="76" y="14"/>
                  </a:lnTo>
                  <a:lnTo>
                    <a:pt x="32" y="14"/>
                  </a:lnTo>
                  <a:lnTo>
                    <a:pt x="25" y="21"/>
                  </a:lnTo>
                  <a:lnTo>
                    <a:pt x="19" y="21"/>
                  </a:lnTo>
                  <a:lnTo>
                    <a:pt x="19" y="27"/>
                  </a:lnTo>
                  <a:lnTo>
                    <a:pt x="13" y="34"/>
                  </a:lnTo>
                  <a:lnTo>
                    <a:pt x="19" y="41"/>
                  </a:lnTo>
                  <a:lnTo>
                    <a:pt x="19" y="48"/>
                  </a:lnTo>
                  <a:lnTo>
                    <a:pt x="32" y="54"/>
                  </a:lnTo>
                  <a:lnTo>
                    <a:pt x="76" y="54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9" name="Freeform 4309"/>
            <p:cNvSpPr>
              <a:spLocks/>
            </p:cNvSpPr>
            <p:nvPr/>
          </p:nvSpPr>
          <p:spPr bwMode="auto">
            <a:xfrm>
              <a:off x="997" y="2241"/>
              <a:ext cx="95" cy="3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5" y="0"/>
                </a:cxn>
                <a:cxn ang="0">
                  <a:pos x="95" y="27"/>
                </a:cxn>
                <a:cxn ang="0">
                  <a:pos x="32" y="27"/>
                </a:cxn>
                <a:cxn ang="0">
                  <a:pos x="32" y="33"/>
                </a:cxn>
                <a:cxn ang="0">
                  <a:pos x="19" y="33"/>
                </a:cxn>
                <a:cxn ang="0">
                  <a:pos x="19" y="27"/>
                </a:cxn>
                <a:cxn ang="0">
                  <a:pos x="6" y="27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9" y="0"/>
                </a:cxn>
                <a:cxn ang="0">
                  <a:pos x="32" y="0"/>
                </a:cxn>
                <a:cxn ang="0">
                  <a:pos x="32" y="13"/>
                </a:cxn>
                <a:cxn ang="0">
                  <a:pos x="82" y="13"/>
                </a:cxn>
                <a:cxn ang="0">
                  <a:pos x="82" y="0"/>
                </a:cxn>
                <a:cxn ang="0">
                  <a:pos x="89" y="0"/>
                </a:cxn>
              </a:cxnLst>
              <a:rect l="0" t="0" r="r" b="b"/>
              <a:pathLst>
                <a:path w="95" h="33">
                  <a:moveTo>
                    <a:pt x="89" y="0"/>
                  </a:moveTo>
                  <a:lnTo>
                    <a:pt x="95" y="0"/>
                  </a:lnTo>
                  <a:lnTo>
                    <a:pt x="95" y="27"/>
                  </a:lnTo>
                  <a:lnTo>
                    <a:pt x="32" y="27"/>
                  </a:lnTo>
                  <a:lnTo>
                    <a:pt x="32" y="33"/>
                  </a:lnTo>
                  <a:lnTo>
                    <a:pt x="19" y="33"/>
                  </a:lnTo>
                  <a:lnTo>
                    <a:pt x="19" y="27"/>
                  </a:lnTo>
                  <a:lnTo>
                    <a:pt x="6" y="27"/>
                  </a:lnTo>
                  <a:lnTo>
                    <a:pt x="0" y="13"/>
                  </a:lnTo>
                  <a:lnTo>
                    <a:pt x="19" y="13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82" y="13"/>
                  </a:lnTo>
                  <a:lnTo>
                    <a:pt x="82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4310"/>
            <p:cNvSpPr>
              <a:spLocks noEditPoints="1"/>
            </p:cNvSpPr>
            <p:nvPr/>
          </p:nvSpPr>
          <p:spPr bwMode="auto">
            <a:xfrm>
              <a:off x="1016" y="2159"/>
              <a:ext cx="76" cy="68"/>
            </a:xfrm>
            <a:custGeom>
              <a:avLst/>
              <a:gdLst/>
              <a:ahLst/>
              <a:cxnLst>
                <a:cxn ang="0">
                  <a:pos x="57" y="21"/>
                </a:cxn>
                <a:cxn ang="0">
                  <a:pos x="57" y="7"/>
                </a:cxn>
                <a:cxn ang="0">
                  <a:pos x="63" y="7"/>
                </a:cxn>
                <a:cxn ang="0">
                  <a:pos x="70" y="14"/>
                </a:cxn>
                <a:cxn ang="0">
                  <a:pos x="76" y="28"/>
                </a:cxn>
                <a:cxn ang="0">
                  <a:pos x="76" y="55"/>
                </a:cxn>
                <a:cxn ang="0">
                  <a:pos x="70" y="61"/>
                </a:cxn>
                <a:cxn ang="0">
                  <a:pos x="57" y="68"/>
                </a:cxn>
                <a:cxn ang="0">
                  <a:pos x="25" y="68"/>
                </a:cxn>
                <a:cxn ang="0">
                  <a:pos x="13" y="61"/>
                </a:cxn>
                <a:cxn ang="0">
                  <a:pos x="6" y="55"/>
                </a:cxn>
                <a:cxn ang="0">
                  <a:pos x="0" y="41"/>
                </a:cxn>
                <a:cxn ang="0">
                  <a:pos x="13" y="14"/>
                </a:cxn>
                <a:cxn ang="0">
                  <a:pos x="25" y="7"/>
                </a:cxn>
                <a:cxn ang="0">
                  <a:pos x="44" y="0"/>
                </a:cxn>
                <a:cxn ang="0">
                  <a:pos x="44" y="55"/>
                </a:cxn>
                <a:cxn ang="0">
                  <a:pos x="57" y="55"/>
                </a:cxn>
                <a:cxn ang="0">
                  <a:pos x="63" y="48"/>
                </a:cxn>
                <a:cxn ang="0">
                  <a:pos x="63" y="21"/>
                </a:cxn>
                <a:cxn ang="0">
                  <a:pos x="57" y="21"/>
                </a:cxn>
                <a:cxn ang="0">
                  <a:pos x="32" y="55"/>
                </a:cxn>
                <a:cxn ang="0">
                  <a:pos x="32" y="14"/>
                </a:cxn>
                <a:cxn ang="0">
                  <a:pos x="32" y="21"/>
                </a:cxn>
                <a:cxn ang="0">
                  <a:pos x="25" y="21"/>
                </a:cxn>
                <a:cxn ang="0">
                  <a:pos x="19" y="34"/>
                </a:cxn>
                <a:cxn ang="0">
                  <a:pos x="13" y="41"/>
                </a:cxn>
                <a:cxn ang="0">
                  <a:pos x="19" y="48"/>
                </a:cxn>
                <a:cxn ang="0">
                  <a:pos x="19" y="55"/>
                </a:cxn>
                <a:cxn ang="0">
                  <a:pos x="32" y="55"/>
                </a:cxn>
              </a:cxnLst>
              <a:rect l="0" t="0" r="r" b="b"/>
              <a:pathLst>
                <a:path w="76" h="68">
                  <a:moveTo>
                    <a:pt x="57" y="21"/>
                  </a:moveTo>
                  <a:lnTo>
                    <a:pt x="57" y="7"/>
                  </a:lnTo>
                  <a:lnTo>
                    <a:pt x="63" y="7"/>
                  </a:lnTo>
                  <a:lnTo>
                    <a:pt x="70" y="14"/>
                  </a:lnTo>
                  <a:lnTo>
                    <a:pt x="76" y="28"/>
                  </a:lnTo>
                  <a:lnTo>
                    <a:pt x="76" y="55"/>
                  </a:lnTo>
                  <a:lnTo>
                    <a:pt x="70" y="61"/>
                  </a:lnTo>
                  <a:lnTo>
                    <a:pt x="57" y="68"/>
                  </a:lnTo>
                  <a:lnTo>
                    <a:pt x="25" y="68"/>
                  </a:lnTo>
                  <a:lnTo>
                    <a:pt x="13" y="61"/>
                  </a:lnTo>
                  <a:lnTo>
                    <a:pt x="6" y="55"/>
                  </a:lnTo>
                  <a:lnTo>
                    <a:pt x="0" y="41"/>
                  </a:lnTo>
                  <a:lnTo>
                    <a:pt x="13" y="14"/>
                  </a:lnTo>
                  <a:lnTo>
                    <a:pt x="25" y="7"/>
                  </a:lnTo>
                  <a:lnTo>
                    <a:pt x="44" y="0"/>
                  </a:lnTo>
                  <a:lnTo>
                    <a:pt x="44" y="55"/>
                  </a:lnTo>
                  <a:lnTo>
                    <a:pt x="57" y="55"/>
                  </a:lnTo>
                  <a:lnTo>
                    <a:pt x="63" y="48"/>
                  </a:lnTo>
                  <a:lnTo>
                    <a:pt x="63" y="21"/>
                  </a:lnTo>
                  <a:lnTo>
                    <a:pt x="57" y="21"/>
                  </a:lnTo>
                  <a:close/>
                  <a:moveTo>
                    <a:pt x="32" y="55"/>
                  </a:moveTo>
                  <a:lnTo>
                    <a:pt x="32" y="14"/>
                  </a:lnTo>
                  <a:lnTo>
                    <a:pt x="32" y="21"/>
                  </a:lnTo>
                  <a:lnTo>
                    <a:pt x="25" y="21"/>
                  </a:lnTo>
                  <a:lnTo>
                    <a:pt x="19" y="34"/>
                  </a:lnTo>
                  <a:lnTo>
                    <a:pt x="13" y="41"/>
                  </a:lnTo>
                  <a:lnTo>
                    <a:pt x="19" y="48"/>
                  </a:lnTo>
                  <a:lnTo>
                    <a:pt x="19" y="55"/>
                  </a:lnTo>
                  <a:lnTo>
                    <a:pt x="32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4311"/>
            <p:cNvSpPr>
              <a:spLocks/>
            </p:cNvSpPr>
            <p:nvPr/>
          </p:nvSpPr>
          <p:spPr bwMode="auto">
            <a:xfrm>
              <a:off x="1016" y="2078"/>
              <a:ext cx="76" cy="61"/>
            </a:xfrm>
            <a:custGeom>
              <a:avLst/>
              <a:gdLst/>
              <a:ahLst/>
              <a:cxnLst>
                <a:cxn ang="0">
                  <a:pos x="76" y="61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13" y="48"/>
                </a:cxn>
                <a:cxn ang="0">
                  <a:pos x="6" y="41"/>
                </a:cxn>
                <a:cxn ang="0">
                  <a:pos x="0" y="27"/>
                </a:cxn>
                <a:cxn ang="0">
                  <a:pos x="6" y="21"/>
                </a:cxn>
                <a:cxn ang="0">
                  <a:pos x="6" y="14"/>
                </a:cxn>
                <a:cxn ang="0">
                  <a:pos x="13" y="14"/>
                </a:cxn>
                <a:cxn ang="0">
                  <a:pos x="13" y="7"/>
                </a:cxn>
                <a:cxn ang="0">
                  <a:pos x="25" y="7"/>
                </a:cxn>
                <a:cxn ang="0">
                  <a:pos x="25" y="0"/>
                </a:cxn>
                <a:cxn ang="0">
                  <a:pos x="76" y="0"/>
                </a:cxn>
                <a:cxn ang="0">
                  <a:pos x="76" y="14"/>
                </a:cxn>
                <a:cxn ang="0">
                  <a:pos x="25" y="14"/>
                </a:cxn>
                <a:cxn ang="0">
                  <a:pos x="19" y="21"/>
                </a:cxn>
                <a:cxn ang="0">
                  <a:pos x="19" y="27"/>
                </a:cxn>
                <a:cxn ang="0">
                  <a:pos x="13" y="34"/>
                </a:cxn>
                <a:cxn ang="0">
                  <a:pos x="19" y="41"/>
                </a:cxn>
                <a:cxn ang="0">
                  <a:pos x="19" y="48"/>
                </a:cxn>
                <a:cxn ang="0">
                  <a:pos x="76" y="48"/>
                </a:cxn>
                <a:cxn ang="0">
                  <a:pos x="76" y="61"/>
                </a:cxn>
              </a:cxnLst>
              <a:rect l="0" t="0" r="r" b="b"/>
              <a:pathLst>
                <a:path w="76" h="61">
                  <a:moveTo>
                    <a:pt x="76" y="61"/>
                  </a:moveTo>
                  <a:lnTo>
                    <a:pt x="0" y="61"/>
                  </a:lnTo>
                  <a:lnTo>
                    <a:pt x="0" y="48"/>
                  </a:lnTo>
                  <a:lnTo>
                    <a:pt x="13" y="48"/>
                  </a:lnTo>
                  <a:lnTo>
                    <a:pt x="6" y="41"/>
                  </a:lnTo>
                  <a:lnTo>
                    <a:pt x="0" y="27"/>
                  </a:lnTo>
                  <a:lnTo>
                    <a:pt x="6" y="21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76" y="0"/>
                  </a:lnTo>
                  <a:lnTo>
                    <a:pt x="76" y="14"/>
                  </a:lnTo>
                  <a:lnTo>
                    <a:pt x="25" y="14"/>
                  </a:lnTo>
                  <a:lnTo>
                    <a:pt x="19" y="21"/>
                  </a:lnTo>
                  <a:lnTo>
                    <a:pt x="19" y="27"/>
                  </a:lnTo>
                  <a:lnTo>
                    <a:pt x="13" y="34"/>
                  </a:lnTo>
                  <a:lnTo>
                    <a:pt x="19" y="41"/>
                  </a:lnTo>
                  <a:lnTo>
                    <a:pt x="19" y="48"/>
                  </a:lnTo>
                  <a:lnTo>
                    <a:pt x="76" y="48"/>
                  </a:lnTo>
                  <a:lnTo>
                    <a:pt x="7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2" name="Freeform 4312"/>
            <p:cNvSpPr>
              <a:spLocks/>
            </p:cNvSpPr>
            <p:nvPr/>
          </p:nvSpPr>
          <p:spPr bwMode="auto">
            <a:xfrm>
              <a:off x="1016" y="1997"/>
              <a:ext cx="76" cy="68"/>
            </a:xfrm>
            <a:custGeom>
              <a:avLst/>
              <a:gdLst/>
              <a:ahLst/>
              <a:cxnLst>
                <a:cxn ang="0">
                  <a:pos x="51" y="68"/>
                </a:cxn>
                <a:cxn ang="0">
                  <a:pos x="51" y="54"/>
                </a:cxn>
                <a:cxn ang="0">
                  <a:pos x="57" y="54"/>
                </a:cxn>
                <a:cxn ang="0">
                  <a:pos x="63" y="47"/>
                </a:cxn>
                <a:cxn ang="0">
                  <a:pos x="63" y="20"/>
                </a:cxn>
                <a:cxn ang="0">
                  <a:pos x="57" y="20"/>
                </a:cxn>
                <a:cxn ang="0">
                  <a:pos x="57" y="14"/>
                </a:cxn>
                <a:cxn ang="0">
                  <a:pos x="57" y="20"/>
                </a:cxn>
                <a:cxn ang="0">
                  <a:pos x="51" y="27"/>
                </a:cxn>
                <a:cxn ang="0">
                  <a:pos x="51" y="41"/>
                </a:cxn>
                <a:cxn ang="0">
                  <a:pos x="44" y="54"/>
                </a:cxn>
                <a:cxn ang="0">
                  <a:pos x="44" y="61"/>
                </a:cxn>
                <a:cxn ang="0">
                  <a:pos x="38" y="68"/>
                </a:cxn>
                <a:cxn ang="0">
                  <a:pos x="13" y="68"/>
                </a:cxn>
                <a:cxn ang="0">
                  <a:pos x="13" y="61"/>
                </a:cxn>
                <a:cxn ang="0">
                  <a:pos x="6" y="61"/>
                </a:cxn>
                <a:cxn ang="0">
                  <a:pos x="6" y="54"/>
                </a:cxn>
                <a:cxn ang="0">
                  <a:pos x="0" y="47"/>
                </a:cxn>
                <a:cxn ang="0">
                  <a:pos x="0" y="41"/>
                </a:cxn>
                <a:cxn ang="0">
                  <a:pos x="6" y="34"/>
                </a:cxn>
                <a:cxn ang="0">
                  <a:pos x="6" y="20"/>
                </a:cxn>
                <a:cxn ang="0">
                  <a:pos x="13" y="20"/>
                </a:cxn>
                <a:cxn ang="0">
                  <a:pos x="13" y="14"/>
                </a:cxn>
                <a:cxn ang="0">
                  <a:pos x="19" y="14"/>
                </a:cxn>
                <a:cxn ang="0">
                  <a:pos x="25" y="7"/>
                </a:cxn>
                <a:cxn ang="0">
                  <a:pos x="25" y="27"/>
                </a:cxn>
                <a:cxn ang="0">
                  <a:pos x="19" y="27"/>
                </a:cxn>
                <a:cxn ang="0">
                  <a:pos x="19" y="34"/>
                </a:cxn>
                <a:cxn ang="0">
                  <a:pos x="13" y="41"/>
                </a:cxn>
                <a:cxn ang="0">
                  <a:pos x="19" y="47"/>
                </a:cxn>
                <a:cxn ang="0">
                  <a:pos x="19" y="54"/>
                </a:cxn>
                <a:cxn ang="0">
                  <a:pos x="25" y="54"/>
                </a:cxn>
                <a:cxn ang="0">
                  <a:pos x="25" y="47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8" y="27"/>
                </a:cxn>
                <a:cxn ang="0">
                  <a:pos x="38" y="20"/>
                </a:cxn>
                <a:cxn ang="0">
                  <a:pos x="44" y="14"/>
                </a:cxn>
                <a:cxn ang="0">
                  <a:pos x="44" y="7"/>
                </a:cxn>
                <a:cxn ang="0">
                  <a:pos x="51" y="7"/>
                </a:cxn>
                <a:cxn ang="0">
                  <a:pos x="57" y="0"/>
                </a:cxn>
                <a:cxn ang="0">
                  <a:pos x="63" y="7"/>
                </a:cxn>
                <a:cxn ang="0">
                  <a:pos x="70" y="7"/>
                </a:cxn>
                <a:cxn ang="0">
                  <a:pos x="70" y="14"/>
                </a:cxn>
                <a:cxn ang="0">
                  <a:pos x="76" y="20"/>
                </a:cxn>
                <a:cxn ang="0">
                  <a:pos x="76" y="47"/>
                </a:cxn>
                <a:cxn ang="0">
                  <a:pos x="70" y="61"/>
                </a:cxn>
                <a:cxn ang="0">
                  <a:pos x="63" y="68"/>
                </a:cxn>
                <a:cxn ang="0">
                  <a:pos x="51" y="68"/>
                </a:cxn>
              </a:cxnLst>
              <a:rect l="0" t="0" r="r" b="b"/>
              <a:pathLst>
                <a:path w="76" h="68">
                  <a:moveTo>
                    <a:pt x="51" y="68"/>
                  </a:moveTo>
                  <a:lnTo>
                    <a:pt x="51" y="54"/>
                  </a:lnTo>
                  <a:lnTo>
                    <a:pt x="57" y="54"/>
                  </a:lnTo>
                  <a:lnTo>
                    <a:pt x="63" y="47"/>
                  </a:lnTo>
                  <a:lnTo>
                    <a:pt x="63" y="20"/>
                  </a:lnTo>
                  <a:lnTo>
                    <a:pt x="57" y="20"/>
                  </a:lnTo>
                  <a:lnTo>
                    <a:pt x="57" y="14"/>
                  </a:lnTo>
                  <a:lnTo>
                    <a:pt x="57" y="20"/>
                  </a:lnTo>
                  <a:lnTo>
                    <a:pt x="51" y="27"/>
                  </a:lnTo>
                  <a:lnTo>
                    <a:pt x="51" y="41"/>
                  </a:lnTo>
                  <a:lnTo>
                    <a:pt x="44" y="54"/>
                  </a:lnTo>
                  <a:lnTo>
                    <a:pt x="44" y="61"/>
                  </a:lnTo>
                  <a:lnTo>
                    <a:pt x="38" y="68"/>
                  </a:lnTo>
                  <a:lnTo>
                    <a:pt x="13" y="68"/>
                  </a:lnTo>
                  <a:lnTo>
                    <a:pt x="13" y="61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6" y="34"/>
                  </a:lnTo>
                  <a:lnTo>
                    <a:pt x="6" y="20"/>
                  </a:lnTo>
                  <a:lnTo>
                    <a:pt x="13" y="20"/>
                  </a:lnTo>
                  <a:lnTo>
                    <a:pt x="13" y="14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19" y="27"/>
                  </a:lnTo>
                  <a:lnTo>
                    <a:pt x="19" y="34"/>
                  </a:lnTo>
                  <a:lnTo>
                    <a:pt x="13" y="41"/>
                  </a:lnTo>
                  <a:lnTo>
                    <a:pt x="19" y="47"/>
                  </a:lnTo>
                  <a:lnTo>
                    <a:pt x="19" y="54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32" y="47"/>
                  </a:lnTo>
                  <a:lnTo>
                    <a:pt x="32" y="41"/>
                  </a:lnTo>
                  <a:lnTo>
                    <a:pt x="38" y="27"/>
                  </a:lnTo>
                  <a:lnTo>
                    <a:pt x="38" y="20"/>
                  </a:lnTo>
                  <a:lnTo>
                    <a:pt x="44" y="14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7" y="0"/>
                  </a:lnTo>
                  <a:lnTo>
                    <a:pt x="63" y="7"/>
                  </a:lnTo>
                  <a:lnTo>
                    <a:pt x="70" y="7"/>
                  </a:lnTo>
                  <a:lnTo>
                    <a:pt x="70" y="14"/>
                  </a:lnTo>
                  <a:lnTo>
                    <a:pt x="76" y="20"/>
                  </a:lnTo>
                  <a:lnTo>
                    <a:pt x="76" y="47"/>
                  </a:lnTo>
                  <a:lnTo>
                    <a:pt x="70" y="61"/>
                  </a:lnTo>
                  <a:lnTo>
                    <a:pt x="63" y="68"/>
                  </a:lnTo>
                  <a:lnTo>
                    <a:pt x="5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Freeform 4313"/>
            <p:cNvSpPr>
              <a:spLocks noEditPoints="1"/>
            </p:cNvSpPr>
            <p:nvPr/>
          </p:nvSpPr>
          <p:spPr bwMode="auto">
            <a:xfrm>
              <a:off x="991" y="1970"/>
              <a:ext cx="101" cy="14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101" y="14"/>
                </a:cxn>
                <a:cxn ang="0">
                  <a:pos x="25" y="14"/>
                </a:cxn>
                <a:cxn ang="0">
                  <a:pos x="25" y="0"/>
                </a:cxn>
                <a:cxn ang="0">
                  <a:pos x="101" y="0"/>
                </a:cxn>
                <a:cxn ang="0">
                  <a:pos x="101" y="14"/>
                </a:cxn>
              </a:cxnLst>
              <a:rect l="0" t="0" r="r" b="b"/>
              <a:pathLst>
                <a:path w="101" h="14">
                  <a:moveTo>
                    <a:pt x="12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4"/>
                  </a:lnTo>
                  <a:close/>
                  <a:moveTo>
                    <a:pt x="101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01" y="0"/>
                  </a:lnTo>
                  <a:lnTo>
                    <a:pt x="1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Freeform 4314"/>
            <p:cNvSpPr>
              <a:spLocks/>
            </p:cNvSpPr>
            <p:nvPr/>
          </p:nvSpPr>
          <p:spPr bwMode="auto">
            <a:xfrm>
              <a:off x="997" y="1923"/>
              <a:ext cx="95" cy="4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5" y="0"/>
                </a:cxn>
                <a:cxn ang="0">
                  <a:pos x="95" y="33"/>
                </a:cxn>
                <a:cxn ang="0">
                  <a:pos x="32" y="33"/>
                </a:cxn>
                <a:cxn ang="0">
                  <a:pos x="32" y="40"/>
                </a:cxn>
                <a:cxn ang="0">
                  <a:pos x="19" y="40"/>
                </a:cxn>
                <a:cxn ang="0">
                  <a:pos x="19" y="33"/>
                </a:cxn>
                <a:cxn ang="0">
                  <a:pos x="6" y="33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9" y="0"/>
                </a:cxn>
                <a:cxn ang="0">
                  <a:pos x="32" y="0"/>
                </a:cxn>
                <a:cxn ang="0">
                  <a:pos x="32" y="13"/>
                </a:cxn>
                <a:cxn ang="0">
                  <a:pos x="82" y="13"/>
                </a:cxn>
                <a:cxn ang="0">
                  <a:pos x="82" y="6"/>
                </a:cxn>
                <a:cxn ang="0">
                  <a:pos x="89" y="6"/>
                </a:cxn>
                <a:cxn ang="0">
                  <a:pos x="89" y="0"/>
                </a:cxn>
              </a:cxnLst>
              <a:rect l="0" t="0" r="r" b="b"/>
              <a:pathLst>
                <a:path w="95" h="40">
                  <a:moveTo>
                    <a:pt x="89" y="0"/>
                  </a:moveTo>
                  <a:lnTo>
                    <a:pt x="95" y="0"/>
                  </a:lnTo>
                  <a:lnTo>
                    <a:pt x="95" y="33"/>
                  </a:lnTo>
                  <a:lnTo>
                    <a:pt x="32" y="33"/>
                  </a:lnTo>
                  <a:lnTo>
                    <a:pt x="32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6" y="33"/>
                  </a:lnTo>
                  <a:lnTo>
                    <a:pt x="0" y="13"/>
                  </a:lnTo>
                  <a:lnTo>
                    <a:pt x="19" y="13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82" y="13"/>
                  </a:lnTo>
                  <a:lnTo>
                    <a:pt x="82" y="6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Freeform 4315"/>
            <p:cNvSpPr>
              <a:spLocks noEditPoints="1"/>
            </p:cNvSpPr>
            <p:nvPr/>
          </p:nvSpPr>
          <p:spPr bwMode="auto">
            <a:xfrm>
              <a:off x="1016" y="1848"/>
              <a:ext cx="101" cy="75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89" y="61"/>
                </a:cxn>
                <a:cxn ang="0">
                  <a:pos x="89" y="54"/>
                </a:cxn>
                <a:cxn ang="0">
                  <a:pos x="82" y="48"/>
                </a:cxn>
                <a:cxn ang="0">
                  <a:pos x="76" y="48"/>
                </a:cxn>
                <a:cxn ang="0">
                  <a:pos x="0" y="75"/>
                </a:cxn>
                <a:cxn ang="0">
                  <a:pos x="0" y="61"/>
                </a:cxn>
                <a:cxn ang="0">
                  <a:pos x="44" y="48"/>
                </a:cxn>
                <a:cxn ang="0">
                  <a:pos x="51" y="41"/>
                </a:cxn>
                <a:cxn ang="0">
                  <a:pos x="57" y="41"/>
                </a:cxn>
                <a:cxn ang="0">
                  <a:pos x="51" y="41"/>
                </a:cxn>
                <a:cxn ang="0">
                  <a:pos x="44" y="34"/>
                </a:cxn>
                <a:cxn ang="0">
                  <a:pos x="0" y="21"/>
                </a:cxn>
                <a:cxn ang="0">
                  <a:pos x="0" y="0"/>
                </a:cxn>
                <a:cxn ang="0">
                  <a:pos x="82" y="34"/>
                </a:cxn>
                <a:cxn ang="0">
                  <a:pos x="89" y="34"/>
                </a:cxn>
                <a:cxn ang="0">
                  <a:pos x="101" y="48"/>
                </a:cxn>
                <a:cxn ang="0">
                  <a:pos x="101" y="61"/>
                </a:cxn>
                <a:cxn ang="0">
                  <a:pos x="101" y="61"/>
                </a:cxn>
                <a:cxn ang="0">
                  <a:pos x="101" y="61"/>
                </a:cxn>
              </a:cxnLst>
              <a:rect l="0" t="0" r="r" b="b"/>
              <a:pathLst>
                <a:path w="101" h="75">
                  <a:moveTo>
                    <a:pt x="101" y="61"/>
                  </a:moveTo>
                  <a:lnTo>
                    <a:pt x="89" y="61"/>
                  </a:lnTo>
                  <a:lnTo>
                    <a:pt x="89" y="54"/>
                  </a:lnTo>
                  <a:lnTo>
                    <a:pt x="82" y="48"/>
                  </a:lnTo>
                  <a:lnTo>
                    <a:pt x="76" y="48"/>
                  </a:lnTo>
                  <a:lnTo>
                    <a:pt x="0" y="75"/>
                  </a:lnTo>
                  <a:lnTo>
                    <a:pt x="0" y="61"/>
                  </a:lnTo>
                  <a:lnTo>
                    <a:pt x="44" y="48"/>
                  </a:lnTo>
                  <a:lnTo>
                    <a:pt x="51" y="41"/>
                  </a:lnTo>
                  <a:lnTo>
                    <a:pt x="57" y="41"/>
                  </a:lnTo>
                  <a:lnTo>
                    <a:pt x="51" y="41"/>
                  </a:lnTo>
                  <a:lnTo>
                    <a:pt x="44" y="34"/>
                  </a:lnTo>
                  <a:lnTo>
                    <a:pt x="0" y="21"/>
                  </a:lnTo>
                  <a:lnTo>
                    <a:pt x="0" y="0"/>
                  </a:lnTo>
                  <a:lnTo>
                    <a:pt x="82" y="34"/>
                  </a:lnTo>
                  <a:lnTo>
                    <a:pt x="89" y="34"/>
                  </a:lnTo>
                  <a:lnTo>
                    <a:pt x="101" y="48"/>
                  </a:lnTo>
                  <a:lnTo>
                    <a:pt x="101" y="61"/>
                  </a:lnTo>
                  <a:close/>
                  <a:moveTo>
                    <a:pt x="101" y="61"/>
                  </a:moveTo>
                  <a:lnTo>
                    <a:pt x="101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Rectangle 4316"/>
            <p:cNvSpPr>
              <a:spLocks noChangeArrowheads="1"/>
            </p:cNvSpPr>
            <p:nvPr/>
          </p:nvSpPr>
          <p:spPr bwMode="auto">
            <a:xfrm>
              <a:off x="1219" y="4000"/>
              <a:ext cx="150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</a:rPr>
                <a:t>Ionization Energy (eV)</a:t>
              </a:r>
              <a:endParaRPr lang="en-US"/>
            </a:p>
          </p:txBody>
        </p:sp>
        <p:sp>
          <p:nvSpPr>
            <p:cNvPr id="117" name="Rectangle 4317"/>
            <p:cNvSpPr>
              <a:spLocks noChangeArrowheads="1"/>
            </p:cNvSpPr>
            <p:nvPr/>
          </p:nvSpPr>
          <p:spPr bwMode="auto">
            <a:xfrm>
              <a:off x="1073" y="383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000000"/>
                  </a:solidFill>
                </a:rPr>
                <a:t>17</a:t>
              </a:r>
              <a:endParaRPr lang="en-US"/>
            </a:p>
          </p:txBody>
        </p:sp>
        <p:sp>
          <p:nvSpPr>
            <p:cNvPr id="118" name="Rectangle 4318"/>
            <p:cNvSpPr>
              <a:spLocks noChangeArrowheads="1"/>
            </p:cNvSpPr>
            <p:nvPr/>
          </p:nvSpPr>
          <p:spPr bwMode="auto">
            <a:xfrm>
              <a:off x="1327" y="383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000000"/>
                  </a:solidFill>
                </a:rPr>
                <a:t>16</a:t>
              </a:r>
              <a:endParaRPr lang="en-US"/>
            </a:p>
          </p:txBody>
        </p:sp>
        <p:sp>
          <p:nvSpPr>
            <p:cNvPr id="119" name="Rectangle 4319"/>
            <p:cNvSpPr>
              <a:spLocks noChangeArrowheads="1"/>
            </p:cNvSpPr>
            <p:nvPr/>
          </p:nvSpPr>
          <p:spPr bwMode="auto">
            <a:xfrm>
              <a:off x="1587" y="383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120" name="Rectangle 4320"/>
            <p:cNvSpPr>
              <a:spLocks noChangeArrowheads="1"/>
            </p:cNvSpPr>
            <p:nvPr/>
          </p:nvSpPr>
          <p:spPr bwMode="auto">
            <a:xfrm>
              <a:off x="1834" y="383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000000"/>
                  </a:solidFill>
                </a:rPr>
                <a:t>14</a:t>
              </a:r>
              <a:endParaRPr lang="en-US"/>
            </a:p>
          </p:txBody>
        </p:sp>
        <p:sp>
          <p:nvSpPr>
            <p:cNvPr id="121" name="Rectangle 4321"/>
            <p:cNvSpPr>
              <a:spLocks noChangeArrowheads="1"/>
            </p:cNvSpPr>
            <p:nvPr/>
          </p:nvSpPr>
          <p:spPr bwMode="auto">
            <a:xfrm>
              <a:off x="2088" y="383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000000"/>
                  </a:solidFill>
                </a:rPr>
                <a:t>13</a:t>
              </a:r>
              <a:endParaRPr lang="en-US"/>
            </a:p>
          </p:txBody>
        </p:sp>
        <p:sp>
          <p:nvSpPr>
            <p:cNvPr id="122" name="Rectangle 4322"/>
            <p:cNvSpPr>
              <a:spLocks noChangeArrowheads="1"/>
            </p:cNvSpPr>
            <p:nvPr/>
          </p:nvSpPr>
          <p:spPr bwMode="auto">
            <a:xfrm>
              <a:off x="2341" y="383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000000"/>
                  </a:solidFill>
                </a:rPr>
                <a:t>12</a:t>
              </a:r>
              <a:endParaRPr lang="en-US"/>
            </a:p>
          </p:txBody>
        </p:sp>
        <p:sp>
          <p:nvSpPr>
            <p:cNvPr id="123" name="Rectangle 4323"/>
            <p:cNvSpPr>
              <a:spLocks noChangeArrowheads="1"/>
            </p:cNvSpPr>
            <p:nvPr/>
          </p:nvSpPr>
          <p:spPr bwMode="auto">
            <a:xfrm>
              <a:off x="2582" y="383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000000"/>
                  </a:solidFill>
                </a:rPr>
                <a:t>11</a:t>
              </a:r>
              <a:endParaRPr lang="en-US"/>
            </a:p>
          </p:txBody>
        </p:sp>
        <p:sp>
          <p:nvSpPr>
            <p:cNvPr id="124" name="Rectangle 4324"/>
            <p:cNvSpPr>
              <a:spLocks noChangeArrowheads="1"/>
            </p:cNvSpPr>
            <p:nvPr/>
          </p:nvSpPr>
          <p:spPr bwMode="auto">
            <a:xfrm>
              <a:off x="2335" y="665"/>
              <a:ext cx="15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</a:rPr>
                <a:t>Ar</a:t>
              </a:r>
              <a:endParaRPr lang="en-US"/>
            </a:p>
          </p:txBody>
        </p:sp>
        <p:sp>
          <p:nvSpPr>
            <p:cNvPr id="125" name="Rectangle 4325"/>
            <p:cNvSpPr>
              <a:spLocks noChangeArrowheads="1"/>
            </p:cNvSpPr>
            <p:nvPr/>
          </p:nvSpPr>
          <p:spPr bwMode="auto">
            <a:xfrm>
              <a:off x="2348" y="1734"/>
              <a:ext cx="15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</a:rPr>
                <a:t>Kr</a:t>
              </a:r>
              <a:endParaRPr lang="en-US"/>
            </a:p>
          </p:txBody>
        </p:sp>
        <p:sp>
          <p:nvSpPr>
            <p:cNvPr id="126" name="Rectangle 4326"/>
            <p:cNvSpPr>
              <a:spLocks noChangeArrowheads="1"/>
            </p:cNvSpPr>
            <p:nvPr/>
          </p:nvSpPr>
          <p:spPr bwMode="auto">
            <a:xfrm>
              <a:off x="1238" y="2830"/>
              <a:ext cx="18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</a:rPr>
                <a:t>Xe</a:t>
              </a:r>
              <a:endParaRPr lang="en-US"/>
            </a:p>
          </p:txBody>
        </p:sp>
      </p:grpSp>
      <p:sp>
        <p:nvSpPr>
          <p:cNvPr id="4327" name="Text Box 4328"/>
          <p:cNvSpPr txBox="1">
            <a:spLocks noChangeArrowheads="1"/>
          </p:cNvSpPr>
          <p:nvPr/>
        </p:nvSpPr>
        <p:spPr bwMode="auto">
          <a:xfrm>
            <a:off x="2786082" y="627063"/>
            <a:ext cx="6429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200" b="1" dirty="0"/>
              <a:t>We are observing transitions between the neutral</a:t>
            </a:r>
          </a:p>
          <a:p>
            <a:pPr algn="l"/>
            <a:r>
              <a:rPr lang="en-US" sz="2200" b="1" dirty="0"/>
              <a:t>ground state and </a:t>
            </a:r>
            <a:r>
              <a:rPr lang="en-US" sz="2200" b="1" dirty="0" err="1"/>
              <a:t>cation</a:t>
            </a:r>
            <a:r>
              <a:rPr lang="en-US" sz="2200" b="1" dirty="0"/>
              <a:t> states formed by removing </a:t>
            </a:r>
          </a:p>
          <a:p>
            <a:pPr algn="l"/>
            <a:r>
              <a:rPr lang="en-US" sz="2200" b="1" dirty="0"/>
              <a:t>an electron from the highest occupied orbital.</a:t>
            </a:r>
          </a:p>
        </p:txBody>
      </p:sp>
      <p:sp>
        <p:nvSpPr>
          <p:cNvPr id="4328" name="Rectangle 4327"/>
          <p:cNvSpPr>
            <a:spLocks noChangeArrowheads="1"/>
          </p:cNvSpPr>
          <p:nvPr/>
        </p:nvSpPr>
        <p:spPr bwMode="auto">
          <a:xfrm>
            <a:off x="3143240" y="1714488"/>
            <a:ext cx="5486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200" b="1" dirty="0"/>
              <a:t>What’s the term symbol for the ground state of </a:t>
            </a:r>
            <a:r>
              <a:rPr lang="en-US" sz="2200" b="1" dirty="0" err="1"/>
              <a:t>Ar</a:t>
            </a:r>
            <a:r>
              <a:rPr lang="en-US" sz="2200" b="1" dirty="0"/>
              <a:t>?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200" b="1" dirty="0"/>
              <a:t>	Ground State: 1s</a:t>
            </a:r>
            <a:r>
              <a:rPr lang="en-US" sz="2200" b="1" baseline="30000" dirty="0"/>
              <a:t>2</a:t>
            </a:r>
            <a:r>
              <a:rPr lang="en-US" sz="2200" b="1" dirty="0"/>
              <a:t>2s</a:t>
            </a:r>
            <a:r>
              <a:rPr lang="en-US" sz="2200" b="1" baseline="30000" dirty="0"/>
              <a:t>2</a:t>
            </a:r>
            <a:r>
              <a:rPr lang="en-US" sz="2200" b="1" dirty="0"/>
              <a:t>2p</a:t>
            </a:r>
            <a:r>
              <a:rPr lang="en-US" sz="2200" b="1" baseline="30000" dirty="0"/>
              <a:t>6</a:t>
            </a:r>
            <a:r>
              <a:rPr lang="en-US" sz="2200" b="1" dirty="0"/>
              <a:t>3s</a:t>
            </a:r>
            <a:r>
              <a:rPr lang="en-US" sz="2200" b="1" baseline="30000" dirty="0"/>
              <a:t>2</a:t>
            </a:r>
            <a:r>
              <a:rPr lang="en-US" sz="2200" b="1" dirty="0"/>
              <a:t>3p</a:t>
            </a:r>
            <a:r>
              <a:rPr lang="en-US" sz="2200" b="1" baseline="30000" dirty="0"/>
              <a:t>6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200" b="1" dirty="0"/>
              <a:t>	No unpaired electrons:  </a:t>
            </a:r>
            <a:r>
              <a:rPr lang="en-US" sz="22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</a:rPr>
              <a:t>S</a:t>
            </a:r>
            <a:endParaRPr lang="en-US" sz="2200" b="1" dirty="0"/>
          </a:p>
          <a:p>
            <a:pPr algn="l" eaLnBrk="1" hangingPunct="1">
              <a:spcBef>
                <a:spcPct val="50000"/>
              </a:spcBef>
            </a:pPr>
            <a:r>
              <a:rPr lang="en-US" sz="2200" b="1" dirty="0"/>
              <a:t>Remove one 3p electron: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200" b="1" dirty="0"/>
              <a:t>First Ion State: 1s</a:t>
            </a:r>
            <a:r>
              <a:rPr lang="en-US" sz="2200" b="1" baseline="30000" dirty="0"/>
              <a:t>2</a:t>
            </a:r>
            <a:r>
              <a:rPr lang="en-US" sz="2200" b="1" dirty="0"/>
              <a:t>2s</a:t>
            </a:r>
            <a:r>
              <a:rPr lang="en-US" sz="2200" b="1" baseline="30000" dirty="0"/>
              <a:t>2</a:t>
            </a:r>
            <a:r>
              <a:rPr lang="en-US" sz="2200" b="1" dirty="0"/>
              <a:t>2p</a:t>
            </a:r>
            <a:r>
              <a:rPr lang="en-US" sz="2200" b="1" baseline="30000" dirty="0"/>
              <a:t>6</a:t>
            </a:r>
            <a:r>
              <a:rPr lang="en-US" sz="2200" b="1" dirty="0"/>
              <a:t>3s</a:t>
            </a:r>
            <a:r>
              <a:rPr lang="en-US" sz="2200" b="1" baseline="30000" dirty="0"/>
              <a:t>2</a:t>
            </a:r>
            <a:r>
              <a:rPr lang="en-US" sz="2200" b="1" dirty="0"/>
              <a:t>3p</a:t>
            </a:r>
            <a:r>
              <a:rPr lang="en-US" sz="2200" b="1" baseline="30000" dirty="0"/>
              <a:t>5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200" b="1" dirty="0"/>
              <a:t>	S = |1/2|     (2S+1) = 2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200" b="1" dirty="0"/>
              <a:t>		L = 1 (P)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200" b="1" dirty="0"/>
              <a:t>	J = L+S ...L-S    J = 1/2  and </a:t>
            </a:r>
            <a:r>
              <a:rPr lang="en-US" sz="2200" b="1" dirty="0" smtClean="0"/>
              <a:t>3/ </a:t>
            </a:r>
            <a:endParaRPr lang="en-US" sz="2200" b="1" dirty="0"/>
          </a:p>
          <a:p>
            <a:pPr algn="l" eaLnBrk="1" hangingPunct="1">
              <a:spcBef>
                <a:spcPct val="50000"/>
              </a:spcBef>
            </a:pPr>
            <a:r>
              <a:rPr lang="en-US" sz="2200" b="1" dirty="0"/>
              <a:t>	</a:t>
            </a:r>
            <a:r>
              <a:rPr lang="en-US" sz="2200" b="1" dirty="0">
                <a:solidFill>
                  <a:srgbClr val="C00000"/>
                </a:solidFill>
              </a:rPr>
              <a:t>      </a:t>
            </a:r>
            <a:r>
              <a:rPr lang="en-US" sz="2200" b="1" baseline="30000" dirty="0">
                <a:solidFill>
                  <a:srgbClr val="FF0000"/>
                </a:solidFill>
              </a:rPr>
              <a:t>2</a:t>
            </a:r>
            <a:r>
              <a:rPr lang="en-US" sz="2200" b="1" dirty="0">
                <a:solidFill>
                  <a:srgbClr val="FF0000"/>
                </a:solidFill>
              </a:rPr>
              <a:t>P</a:t>
            </a:r>
            <a:r>
              <a:rPr lang="en-US" sz="2200" b="1" baseline="-25000" dirty="0">
                <a:solidFill>
                  <a:srgbClr val="FF0000"/>
                </a:solidFill>
              </a:rPr>
              <a:t>1/2</a:t>
            </a:r>
            <a:r>
              <a:rPr lang="en-US" sz="2200" b="1" dirty="0">
                <a:solidFill>
                  <a:srgbClr val="FF0000"/>
                </a:solidFill>
              </a:rPr>
              <a:t> and </a:t>
            </a:r>
            <a:r>
              <a:rPr lang="en-US" sz="2200" b="1" baseline="30000" dirty="0">
                <a:solidFill>
                  <a:srgbClr val="FF0000"/>
                </a:solidFill>
              </a:rPr>
              <a:t>2</a:t>
            </a:r>
            <a:r>
              <a:rPr lang="en-US" sz="2200" b="1" dirty="0">
                <a:solidFill>
                  <a:srgbClr val="FF0000"/>
                </a:solidFill>
              </a:rPr>
              <a:t>P</a:t>
            </a:r>
            <a:r>
              <a:rPr lang="en-US" sz="2200" b="1" baseline="-25000" dirty="0">
                <a:solidFill>
                  <a:srgbClr val="FF0000"/>
                </a:solidFill>
              </a:rPr>
              <a:t>3/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26"/>
          <p:cNvSpPr>
            <a:spLocks noChangeArrowheads="1"/>
          </p:cNvSpPr>
          <p:nvPr/>
        </p:nvSpPr>
        <p:spPr bwMode="auto">
          <a:xfrm>
            <a:off x="5410606" y="5807733"/>
            <a:ext cx="1311937" cy="589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 sz="2800" b="1"/>
          </a:p>
        </p:txBody>
      </p:sp>
      <p:sp>
        <p:nvSpPr>
          <p:cNvPr id="3" name="Freeform 4327"/>
          <p:cNvSpPr>
            <a:spLocks/>
          </p:cNvSpPr>
          <p:nvPr/>
        </p:nvSpPr>
        <p:spPr bwMode="auto">
          <a:xfrm>
            <a:off x="5362977" y="2571744"/>
            <a:ext cx="1311927" cy="8501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68" y="0"/>
              </a:cxn>
              <a:cxn ang="0">
                <a:pos x="168" y="6"/>
              </a:cxn>
              <a:cxn ang="0">
                <a:pos x="0" y="9"/>
              </a:cxn>
              <a:cxn ang="0">
                <a:pos x="0" y="3"/>
              </a:cxn>
            </a:cxnLst>
            <a:rect l="0" t="0" r="r" b="b"/>
            <a:pathLst>
              <a:path w="168" h="9">
                <a:moveTo>
                  <a:pt x="0" y="3"/>
                </a:moveTo>
                <a:lnTo>
                  <a:pt x="168" y="0"/>
                </a:lnTo>
                <a:lnTo>
                  <a:pt x="168" y="6"/>
                </a:lnTo>
                <a:lnTo>
                  <a:pt x="0" y="9"/>
                </a:lnTo>
                <a:lnTo>
                  <a:pt x="0" y="3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SA" sz="2800" b="1"/>
          </a:p>
        </p:txBody>
      </p:sp>
      <p:sp>
        <p:nvSpPr>
          <p:cNvPr id="4" name="Rectangle 4328"/>
          <p:cNvSpPr>
            <a:spLocks noChangeArrowheads="1"/>
          </p:cNvSpPr>
          <p:nvPr/>
        </p:nvSpPr>
        <p:spPr bwMode="auto">
          <a:xfrm>
            <a:off x="5434415" y="1857364"/>
            <a:ext cx="1311937" cy="5897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 sz="2800" b="1"/>
          </a:p>
        </p:txBody>
      </p:sp>
      <p:grpSp>
        <p:nvGrpSpPr>
          <p:cNvPr id="5" name="Group 4329"/>
          <p:cNvGrpSpPr>
            <a:grpSpLocks/>
          </p:cNvGrpSpPr>
          <p:nvPr/>
        </p:nvGrpSpPr>
        <p:grpSpPr bwMode="auto">
          <a:xfrm>
            <a:off x="5536020" y="2638876"/>
            <a:ext cx="145385" cy="3197668"/>
            <a:chOff x="3738" y="1717"/>
            <a:chExt cx="86" cy="1578"/>
          </a:xfrm>
        </p:grpSpPr>
        <p:sp>
          <p:nvSpPr>
            <p:cNvPr id="6" name="Line 4330"/>
            <p:cNvSpPr>
              <a:spLocks noChangeShapeType="1"/>
            </p:cNvSpPr>
            <p:nvPr/>
          </p:nvSpPr>
          <p:spPr bwMode="auto">
            <a:xfrm flipV="1">
              <a:off x="3781" y="1717"/>
              <a:ext cx="4" cy="15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 sz="2800" b="1"/>
            </a:p>
          </p:txBody>
        </p:sp>
        <p:sp>
          <p:nvSpPr>
            <p:cNvPr id="7" name="Freeform 4331"/>
            <p:cNvSpPr>
              <a:spLocks/>
            </p:cNvSpPr>
            <p:nvPr/>
          </p:nvSpPr>
          <p:spPr bwMode="auto">
            <a:xfrm>
              <a:off x="3738" y="1717"/>
              <a:ext cx="86" cy="7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25"/>
                </a:cxn>
                <a:cxn ang="0">
                  <a:pos x="12" y="19"/>
                </a:cxn>
                <a:cxn ang="0">
                  <a:pos x="0" y="25"/>
                </a:cxn>
                <a:cxn ang="0">
                  <a:pos x="12" y="0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25"/>
                  </a:lnTo>
                  <a:lnTo>
                    <a:pt x="12" y="19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 sz="2800" b="1"/>
            </a:p>
          </p:txBody>
        </p:sp>
        <p:sp>
          <p:nvSpPr>
            <p:cNvPr id="8" name="Freeform 4332"/>
            <p:cNvSpPr>
              <a:spLocks/>
            </p:cNvSpPr>
            <p:nvPr/>
          </p:nvSpPr>
          <p:spPr bwMode="auto">
            <a:xfrm>
              <a:off x="3738" y="1717"/>
              <a:ext cx="86" cy="7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25"/>
                </a:cxn>
                <a:cxn ang="0">
                  <a:pos x="12" y="19"/>
                </a:cxn>
                <a:cxn ang="0">
                  <a:pos x="0" y="25"/>
                </a:cxn>
                <a:cxn ang="0">
                  <a:pos x="12" y="0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25"/>
                  </a:lnTo>
                  <a:lnTo>
                    <a:pt x="12" y="19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 sz="2800" b="1"/>
            </a:p>
          </p:txBody>
        </p:sp>
      </p:grpSp>
      <p:grpSp>
        <p:nvGrpSpPr>
          <p:cNvPr id="9" name="Group 4333"/>
          <p:cNvGrpSpPr>
            <a:grpSpLocks/>
          </p:cNvGrpSpPr>
          <p:nvPr/>
        </p:nvGrpSpPr>
        <p:grpSpPr bwMode="auto">
          <a:xfrm>
            <a:off x="5934481" y="1901684"/>
            <a:ext cx="92149" cy="3934859"/>
            <a:chOff x="3989" y="1392"/>
            <a:chExt cx="76" cy="1903"/>
          </a:xfrm>
        </p:grpSpPr>
        <p:sp>
          <p:nvSpPr>
            <p:cNvPr id="10" name="Line 4334"/>
            <p:cNvSpPr>
              <a:spLocks noChangeShapeType="1"/>
            </p:cNvSpPr>
            <p:nvPr/>
          </p:nvSpPr>
          <p:spPr bwMode="auto">
            <a:xfrm flipV="1">
              <a:off x="4032" y="1392"/>
              <a:ext cx="4" cy="19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 sz="2800" b="1"/>
            </a:p>
          </p:txBody>
        </p:sp>
        <p:sp>
          <p:nvSpPr>
            <p:cNvPr id="11" name="Freeform 4335"/>
            <p:cNvSpPr>
              <a:spLocks/>
            </p:cNvSpPr>
            <p:nvPr/>
          </p:nvSpPr>
          <p:spPr bwMode="auto">
            <a:xfrm>
              <a:off x="3989" y="1392"/>
              <a:ext cx="76" cy="8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" y="28"/>
                </a:cxn>
                <a:cxn ang="0">
                  <a:pos x="12" y="22"/>
                </a:cxn>
                <a:cxn ang="0">
                  <a:pos x="0" y="28"/>
                </a:cxn>
                <a:cxn ang="0">
                  <a:pos x="12" y="0"/>
                </a:cxn>
              </a:cxnLst>
              <a:rect l="0" t="0" r="r" b="b"/>
              <a:pathLst>
                <a:path w="21" h="28">
                  <a:moveTo>
                    <a:pt x="12" y="0"/>
                  </a:moveTo>
                  <a:lnTo>
                    <a:pt x="21" y="28"/>
                  </a:lnTo>
                  <a:lnTo>
                    <a:pt x="12" y="22"/>
                  </a:lnTo>
                  <a:lnTo>
                    <a:pt x="0" y="2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 sz="2800" b="1"/>
            </a:p>
          </p:txBody>
        </p:sp>
        <p:sp>
          <p:nvSpPr>
            <p:cNvPr id="12" name="Freeform 4336"/>
            <p:cNvSpPr>
              <a:spLocks/>
            </p:cNvSpPr>
            <p:nvPr/>
          </p:nvSpPr>
          <p:spPr bwMode="auto">
            <a:xfrm>
              <a:off x="3989" y="1392"/>
              <a:ext cx="76" cy="8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" y="28"/>
                </a:cxn>
                <a:cxn ang="0">
                  <a:pos x="12" y="22"/>
                </a:cxn>
                <a:cxn ang="0">
                  <a:pos x="0" y="28"/>
                </a:cxn>
                <a:cxn ang="0">
                  <a:pos x="12" y="0"/>
                </a:cxn>
              </a:cxnLst>
              <a:rect l="0" t="0" r="r" b="b"/>
              <a:pathLst>
                <a:path w="21" h="28">
                  <a:moveTo>
                    <a:pt x="12" y="0"/>
                  </a:moveTo>
                  <a:lnTo>
                    <a:pt x="21" y="28"/>
                  </a:lnTo>
                  <a:lnTo>
                    <a:pt x="12" y="22"/>
                  </a:lnTo>
                  <a:lnTo>
                    <a:pt x="0" y="2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 sz="2800" b="1"/>
            </a:p>
          </p:txBody>
        </p:sp>
      </p:grpSp>
      <p:sp>
        <p:nvSpPr>
          <p:cNvPr id="13" name="Text Box 4337"/>
          <p:cNvSpPr txBox="1">
            <a:spLocks noChangeArrowheads="1"/>
          </p:cNvSpPr>
          <p:nvPr/>
        </p:nvSpPr>
        <p:spPr bwMode="auto">
          <a:xfrm>
            <a:off x="7077489" y="5500702"/>
            <a:ext cx="6853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baseline="30000" dirty="0"/>
              <a:t>1</a:t>
            </a:r>
            <a:r>
              <a:rPr lang="en-US" sz="2800" b="1" dirty="0"/>
              <a:t>S</a:t>
            </a:r>
          </a:p>
        </p:txBody>
      </p:sp>
      <p:sp>
        <p:nvSpPr>
          <p:cNvPr id="14" name="Text Box 4338"/>
          <p:cNvSpPr txBox="1">
            <a:spLocks noChangeArrowheads="1"/>
          </p:cNvSpPr>
          <p:nvPr/>
        </p:nvSpPr>
        <p:spPr bwMode="auto">
          <a:xfrm>
            <a:off x="6291671" y="2285992"/>
            <a:ext cx="1566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baseline="30000" dirty="0">
                <a:solidFill>
                  <a:schemeClr val="accent2"/>
                </a:solidFill>
              </a:rPr>
              <a:t>2</a:t>
            </a:r>
            <a:r>
              <a:rPr lang="en-US" sz="2800" b="1" dirty="0">
                <a:solidFill>
                  <a:schemeClr val="accent2"/>
                </a:solidFill>
              </a:rPr>
              <a:t>P</a:t>
            </a:r>
            <a:r>
              <a:rPr lang="en-US" sz="2800" b="1" baseline="-25000" dirty="0">
                <a:solidFill>
                  <a:schemeClr val="accent2"/>
                </a:solidFill>
              </a:rPr>
              <a:t>3/2</a:t>
            </a:r>
          </a:p>
        </p:txBody>
      </p:sp>
      <p:sp>
        <p:nvSpPr>
          <p:cNvPr id="15" name="Text Box 4339"/>
          <p:cNvSpPr txBox="1">
            <a:spLocks noChangeArrowheads="1"/>
          </p:cNvSpPr>
          <p:nvPr/>
        </p:nvSpPr>
        <p:spPr bwMode="auto">
          <a:xfrm>
            <a:off x="6291671" y="1571612"/>
            <a:ext cx="1566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baseline="30000" dirty="0">
                <a:solidFill>
                  <a:schemeClr val="accent2"/>
                </a:solidFill>
              </a:rPr>
              <a:t>2</a:t>
            </a:r>
            <a:r>
              <a:rPr lang="en-US" sz="2800" b="1" dirty="0">
                <a:solidFill>
                  <a:schemeClr val="accent2"/>
                </a:solidFill>
              </a:rPr>
              <a:t>P</a:t>
            </a:r>
            <a:r>
              <a:rPr lang="en-US" sz="2800" b="1" baseline="-25000" dirty="0">
                <a:solidFill>
                  <a:schemeClr val="accent2"/>
                </a:solidFill>
              </a:rPr>
              <a:t>1/2</a:t>
            </a:r>
          </a:p>
        </p:txBody>
      </p:sp>
      <p:sp>
        <p:nvSpPr>
          <p:cNvPr id="16" name="Line 4340"/>
          <p:cNvSpPr>
            <a:spLocks noChangeShapeType="1"/>
          </p:cNvSpPr>
          <p:nvPr/>
        </p:nvSpPr>
        <p:spPr bwMode="auto">
          <a:xfrm flipV="1">
            <a:off x="4859744" y="1165415"/>
            <a:ext cx="58974" cy="466795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 sz="2800" b="1"/>
          </a:p>
        </p:txBody>
      </p:sp>
      <p:sp>
        <p:nvSpPr>
          <p:cNvPr id="17" name="Text Box 4341"/>
          <p:cNvSpPr txBox="1">
            <a:spLocks noChangeArrowheads="1"/>
          </p:cNvSpPr>
          <p:nvPr/>
        </p:nvSpPr>
        <p:spPr bwMode="auto">
          <a:xfrm rot="16200000">
            <a:off x="3589982" y="3227768"/>
            <a:ext cx="2046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/>
              <a:t>Energy</a:t>
            </a:r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1571604" y="714356"/>
            <a:ext cx="2755900" cy="5724525"/>
            <a:chOff x="991" y="576"/>
            <a:chExt cx="1736" cy="3606"/>
          </a:xfrm>
        </p:grpSpPr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1143" y="576"/>
              <a:ext cx="1515" cy="3268"/>
              <a:chOff x="1143" y="576"/>
              <a:chExt cx="1515" cy="3268"/>
            </a:xfrm>
          </p:grpSpPr>
          <p:sp>
            <p:nvSpPr>
              <p:cNvPr id="4142" name="Freeform 5"/>
              <p:cNvSpPr>
                <a:spLocks/>
              </p:cNvSpPr>
              <p:nvPr/>
            </p:nvSpPr>
            <p:spPr bwMode="auto">
              <a:xfrm>
                <a:off x="1143" y="576"/>
                <a:ext cx="1515" cy="3268"/>
              </a:xfrm>
              <a:custGeom>
                <a:avLst/>
                <a:gdLst/>
                <a:ahLst/>
                <a:cxnLst>
                  <a:cxn ang="0">
                    <a:pos x="6" y="3255"/>
                  </a:cxn>
                  <a:cxn ang="0">
                    <a:pos x="1503" y="3255"/>
                  </a:cxn>
                  <a:cxn ang="0">
                    <a:pos x="1503" y="14"/>
                  </a:cxn>
                  <a:cxn ang="0">
                    <a:pos x="6" y="14"/>
                  </a:cxn>
                  <a:cxn ang="0">
                    <a:pos x="6" y="0"/>
                  </a:cxn>
                  <a:cxn ang="0">
                    <a:pos x="1509" y="0"/>
                  </a:cxn>
                  <a:cxn ang="0">
                    <a:pos x="1515" y="7"/>
                  </a:cxn>
                  <a:cxn ang="0">
                    <a:pos x="1515" y="3261"/>
                  </a:cxn>
                  <a:cxn ang="0">
                    <a:pos x="1509" y="3268"/>
                  </a:cxn>
                  <a:cxn ang="0">
                    <a:pos x="6" y="3268"/>
                  </a:cxn>
                  <a:cxn ang="0">
                    <a:pos x="0" y="3261"/>
                  </a:cxn>
                  <a:cxn ang="0">
                    <a:pos x="6" y="3255"/>
                  </a:cxn>
                </a:cxnLst>
                <a:rect l="0" t="0" r="r" b="b"/>
                <a:pathLst>
                  <a:path w="1515" h="3268">
                    <a:moveTo>
                      <a:pt x="6" y="3255"/>
                    </a:moveTo>
                    <a:lnTo>
                      <a:pt x="1503" y="3255"/>
                    </a:lnTo>
                    <a:lnTo>
                      <a:pt x="1503" y="14"/>
                    </a:lnTo>
                    <a:lnTo>
                      <a:pt x="6" y="14"/>
                    </a:lnTo>
                    <a:lnTo>
                      <a:pt x="6" y="0"/>
                    </a:lnTo>
                    <a:lnTo>
                      <a:pt x="1509" y="0"/>
                    </a:lnTo>
                    <a:lnTo>
                      <a:pt x="1515" y="7"/>
                    </a:lnTo>
                    <a:lnTo>
                      <a:pt x="1515" y="3261"/>
                    </a:lnTo>
                    <a:lnTo>
                      <a:pt x="1509" y="3268"/>
                    </a:lnTo>
                    <a:lnTo>
                      <a:pt x="6" y="3268"/>
                    </a:lnTo>
                    <a:lnTo>
                      <a:pt x="0" y="3261"/>
                    </a:lnTo>
                    <a:lnTo>
                      <a:pt x="6" y="32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3" name="Freeform 6"/>
              <p:cNvSpPr>
                <a:spLocks/>
              </p:cNvSpPr>
              <p:nvPr/>
            </p:nvSpPr>
            <p:spPr bwMode="auto">
              <a:xfrm>
                <a:off x="1143" y="576"/>
                <a:ext cx="13" cy="3261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3261"/>
                  </a:cxn>
                  <a:cxn ang="0">
                    <a:pos x="0" y="3261"/>
                  </a:cxn>
                  <a:cxn ang="0">
                    <a:pos x="0" y="7"/>
                  </a:cxn>
                  <a:cxn ang="0">
                    <a:pos x="6" y="0"/>
                  </a:cxn>
                  <a:cxn ang="0">
                    <a:pos x="13" y="7"/>
                  </a:cxn>
                </a:cxnLst>
                <a:rect l="0" t="0" r="r" b="b"/>
                <a:pathLst>
                  <a:path w="13" h="3261">
                    <a:moveTo>
                      <a:pt x="13" y="7"/>
                    </a:moveTo>
                    <a:lnTo>
                      <a:pt x="13" y="3261"/>
                    </a:lnTo>
                    <a:lnTo>
                      <a:pt x="0" y="3261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4" name="Line 7"/>
              <p:cNvSpPr>
                <a:spLocks noChangeShapeType="1"/>
              </p:cNvSpPr>
              <p:nvPr/>
            </p:nvSpPr>
            <p:spPr bwMode="auto">
              <a:xfrm flipV="1">
                <a:off x="1149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5" name="Line 8"/>
              <p:cNvSpPr>
                <a:spLocks noChangeShapeType="1"/>
              </p:cNvSpPr>
              <p:nvPr/>
            </p:nvSpPr>
            <p:spPr bwMode="auto">
              <a:xfrm flipV="1">
                <a:off x="127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6" name="Line 9"/>
              <p:cNvSpPr>
                <a:spLocks noChangeShapeType="1"/>
              </p:cNvSpPr>
              <p:nvPr/>
            </p:nvSpPr>
            <p:spPr bwMode="auto">
              <a:xfrm flipV="1">
                <a:off x="1396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7" name="Line 10"/>
              <p:cNvSpPr>
                <a:spLocks noChangeShapeType="1"/>
              </p:cNvSpPr>
              <p:nvPr/>
            </p:nvSpPr>
            <p:spPr bwMode="auto">
              <a:xfrm flipV="1">
                <a:off x="1523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8" name="Line 11"/>
              <p:cNvSpPr>
                <a:spLocks noChangeShapeType="1"/>
              </p:cNvSpPr>
              <p:nvPr/>
            </p:nvSpPr>
            <p:spPr bwMode="auto">
              <a:xfrm flipV="1">
                <a:off x="165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9" name="Line 12"/>
              <p:cNvSpPr>
                <a:spLocks noChangeShapeType="1"/>
              </p:cNvSpPr>
              <p:nvPr/>
            </p:nvSpPr>
            <p:spPr bwMode="auto">
              <a:xfrm flipV="1">
                <a:off x="177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0" name="Line 13"/>
              <p:cNvSpPr>
                <a:spLocks noChangeShapeType="1"/>
              </p:cNvSpPr>
              <p:nvPr/>
            </p:nvSpPr>
            <p:spPr bwMode="auto">
              <a:xfrm flipV="1">
                <a:off x="1897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1" name="Line 14"/>
              <p:cNvSpPr>
                <a:spLocks noChangeShapeType="1"/>
              </p:cNvSpPr>
              <p:nvPr/>
            </p:nvSpPr>
            <p:spPr bwMode="auto">
              <a:xfrm flipV="1">
                <a:off x="2024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2" name="Line 15"/>
              <p:cNvSpPr>
                <a:spLocks noChangeShapeType="1"/>
              </p:cNvSpPr>
              <p:nvPr/>
            </p:nvSpPr>
            <p:spPr bwMode="auto">
              <a:xfrm flipV="1">
                <a:off x="215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3" name="Line 16"/>
              <p:cNvSpPr>
                <a:spLocks noChangeShapeType="1"/>
              </p:cNvSpPr>
              <p:nvPr/>
            </p:nvSpPr>
            <p:spPr bwMode="auto">
              <a:xfrm flipV="1">
                <a:off x="227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4" name="Line 17"/>
              <p:cNvSpPr>
                <a:spLocks noChangeShapeType="1"/>
              </p:cNvSpPr>
              <p:nvPr/>
            </p:nvSpPr>
            <p:spPr bwMode="auto">
              <a:xfrm flipV="1">
                <a:off x="239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5" name="Line 18"/>
              <p:cNvSpPr>
                <a:spLocks noChangeShapeType="1"/>
              </p:cNvSpPr>
              <p:nvPr/>
            </p:nvSpPr>
            <p:spPr bwMode="auto">
              <a:xfrm flipV="1">
                <a:off x="2525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6" name="Line 19"/>
              <p:cNvSpPr>
                <a:spLocks noChangeShapeType="1"/>
              </p:cNvSpPr>
              <p:nvPr/>
            </p:nvSpPr>
            <p:spPr bwMode="auto">
              <a:xfrm flipV="1">
                <a:off x="2652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7" name="Line 20"/>
              <p:cNvSpPr>
                <a:spLocks noChangeShapeType="1"/>
              </p:cNvSpPr>
              <p:nvPr/>
            </p:nvSpPr>
            <p:spPr bwMode="auto">
              <a:xfrm flipH="1">
                <a:off x="1149" y="3837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8" name="Line 21"/>
              <p:cNvSpPr>
                <a:spLocks noChangeShapeType="1"/>
              </p:cNvSpPr>
              <p:nvPr/>
            </p:nvSpPr>
            <p:spPr bwMode="auto">
              <a:xfrm flipV="1">
                <a:off x="1149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9" name="Line 22"/>
              <p:cNvSpPr>
                <a:spLocks noChangeShapeType="1"/>
              </p:cNvSpPr>
              <p:nvPr/>
            </p:nvSpPr>
            <p:spPr bwMode="auto">
              <a:xfrm flipV="1">
                <a:off x="127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0" name="Line 23"/>
              <p:cNvSpPr>
                <a:spLocks noChangeShapeType="1"/>
              </p:cNvSpPr>
              <p:nvPr/>
            </p:nvSpPr>
            <p:spPr bwMode="auto">
              <a:xfrm flipV="1">
                <a:off x="1396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1" name="Line 24"/>
              <p:cNvSpPr>
                <a:spLocks noChangeShapeType="1"/>
              </p:cNvSpPr>
              <p:nvPr/>
            </p:nvSpPr>
            <p:spPr bwMode="auto">
              <a:xfrm flipV="1">
                <a:off x="1523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2" name="Line 25"/>
              <p:cNvSpPr>
                <a:spLocks noChangeShapeType="1"/>
              </p:cNvSpPr>
              <p:nvPr/>
            </p:nvSpPr>
            <p:spPr bwMode="auto">
              <a:xfrm flipV="1">
                <a:off x="165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3" name="Line 26"/>
              <p:cNvSpPr>
                <a:spLocks noChangeShapeType="1"/>
              </p:cNvSpPr>
              <p:nvPr/>
            </p:nvSpPr>
            <p:spPr bwMode="auto">
              <a:xfrm flipV="1">
                <a:off x="177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4" name="Line 27"/>
              <p:cNvSpPr>
                <a:spLocks noChangeShapeType="1"/>
              </p:cNvSpPr>
              <p:nvPr/>
            </p:nvSpPr>
            <p:spPr bwMode="auto">
              <a:xfrm flipV="1">
                <a:off x="1897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5" name="Line 28"/>
              <p:cNvSpPr>
                <a:spLocks noChangeShapeType="1"/>
              </p:cNvSpPr>
              <p:nvPr/>
            </p:nvSpPr>
            <p:spPr bwMode="auto">
              <a:xfrm flipV="1">
                <a:off x="2024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6" name="Line 29"/>
              <p:cNvSpPr>
                <a:spLocks noChangeShapeType="1"/>
              </p:cNvSpPr>
              <p:nvPr/>
            </p:nvSpPr>
            <p:spPr bwMode="auto">
              <a:xfrm flipV="1">
                <a:off x="215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7" name="Line 30"/>
              <p:cNvSpPr>
                <a:spLocks noChangeShapeType="1"/>
              </p:cNvSpPr>
              <p:nvPr/>
            </p:nvSpPr>
            <p:spPr bwMode="auto">
              <a:xfrm flipV="1">
                <a:off x="227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8" name="Line 31"/>
              <p:cNvSpPr>
                <a:spLocks noChangeShapeType="1"/>
              </p:cNvSpPr>
              <p:nvPr/>
            </p:nvSpPr>
            <p:spPr bwMode="auto">
              <a:xfrm flipV="1">
                <a:off x="239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9" name="Line 32"/>
              <p:cNvSpPr>
                <a:spLocks noChangeShapeType="1"/>
              </p:cNvSpPr>
              <p:nvPr/>
            </p:nvSpPr>
            <p:spPr bwMode="auto">
              <a:xfrm flipV="1">
                <a:off x="2525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0" name="Line 33"/>
              <p:cNvSpPr>
                <a:spLocks noChangeShapeType="1"/>
              </p:cNvSpPr>
              <p:nvPr/>
            </p:nvSpPr>
            <p:spPr bwMode="auto">
              <a:xfrm flipV="1">
                <a:off x="2652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1" name="Line 34"/>
              <p:cNvSpPr>
                <a:spLocks noChangeShapeType="1"/>
              </p:cNvSpPr>
              <p:nvPr/>
            </p:nvSpPr>
            <p:spPr bwMode="auto">
              <a:xfrm flipH="1">
                <a:off x="1149" y="3837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2" name="Line 35"/>
              <p:cNvSpPr>
                <a:spLocks noChangeShapeType="1"/>
              </p:cNvSpPr>
              <p:nvPr/>
            </p:nvSpPr>
            <p:spPr bwMode="auto">
              <a:xfrm flipV="1">
                <a:off x="1149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3" name="Line 36"/>
              <p:cNvSpPr>
                <a:spLocks noChangeShapeType="1"/>
              </p:cNvSpPr>
              <p:nvPr/>
            </p:nvSpPr>
            <p:spPr bwMode="auto">
              <a:xfrm flipV="1">
                <a:off x="127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4" name="Line 37"/>
              <p:cNvSpPr>
                <a:spLocks noChangeShapeType="1"/>
              </p:cNvSpPr>
              <p:nvPr/>
            </p:nvSpPr>
            <p:spPr bwMode="auto">
              <a:xfrm flipV="1">
                <a:off x="1396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5" name="Line 38"/>
              <p:cNvSpPr>
                <a:spLocks noChangeShapeType="1"/>
              </p:cNvSpPr>
              <p:nvPr/>
            </p:nvSpPr>
            <p:spPr bwMode="auto">
              <a:xfrm flipV="1">
                <a:off x="1523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6" name="Line 39"/>
              <p:cNvSpPr>
                <a:spLocks noChangeShapeType="1"/>
              </p:cNvSpPr>
              <p:nvPr/>
            </p:nvSpPr>
            <p:spPr bwMode="auto">
              <a:xfrm flipV="1">
                <a:off x="165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7" name="Line 40"/>
              <p:cNvSpPr>
                <a:spLocks noChangeShapeType="1"/>
              </p:cNvSpPr>
              <p:nvPr/>
            </p:nvSpPr>
            <p:spPr bwMode="auto">
              <a:xfrm flipV="1">
                <a:off x="177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8" name="Line 41"/>
              <p:cNvSpPr>
                <a:spLocks noChangeShapeType="1"/>
              </p:cNvSpPr>
              <p:nvPr/>
            </p:nvSpPr>
            <p:spPr bwMode="auto">
              <a:xfrm flipV="1">
                <a:off x="1897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9" name="Line 42"/>
              <p:cNvSpPr>
                <a:spLocks noChangeShapeType="1"/>
              </p:cNvSpPr>
              <p:nvPr/>
            </p:nvSpPr>
            <p:spPr bwMode="auto">
              <a:xfrm flipV="1">
                <a:off x="2024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0" name="Line 43"/>
              <p:cNvSpPr>
                <a:spLocks noChangeShapeType="1"/>
              </p:cNvSpPr>
              <p:nvPr/>
            </p:nvSpPr>
            <p:spPr bwMode="auto">
              <a:xfrm flipV="1">
                <a:off x="215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1" name="Line 44"/>
              <p:cNvSpPr>
                <a:spLocks noChangeShapeType="1"/>
              </p:cNvSpPr>
              <p:nvPr/>
            </p:nvSpPr>
            <p:spPr bwMode="auto">
              <a:xfrm flipV="1">
                <a:off x="227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2" name="Line 45"/>
              <p:cNvSpPr>
                <a:spLocks noChangeShapeType="1"/>
              </p:cNvSpPr>
              <p:nvPr/>
            </p:nvSpPr>
            <p:spPr bwMode="auto">
              <a:xfrm flipV="1">
                <a:off x="239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3" name="Line 46"/>
              <p:cNvSpPr>
                <a:spLocks noChangeShapeType="1"/>
              </p:cNvSpPr>
              <p:nvPr/>
            </p:nvSpPr>
            <p:spPr bwMode="auto">
              <a:xfrm flipV="1">
                <a:off x="2525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4" name="Line 47"/>
              <p:cNvSpPr>
                <a:spLocks noChangeShapeType="1"/>
              </p:cNvSpPr>
              <p:nvPr/>
            </p:nvSpPr>
            <p:spPr bwMode="auto">
              <a:xfrm flipV="1">
                <a:off x="2652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5" name="Line 48"/>
              <p:cNvSpPr>
                <a:spLocks noChangeShapeType="1"/>
              </p:cNvSpPr>
              <p:nvPr/>
            </p:nvSpPr>
            <p:spPr bwMode="auto">
              <a:xfrm>
                <a:off x="196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6" name="Line 49"/>
              <p:cNvSpPr>
                <a:spLocks noChangeShapeType="1"/>
              </p:cNvSpPr>
              <p:nvPr/>
            </p:nvSpPr>
            <p:spPr bwMode="auto">
              <a:xfrm>
                <a:off x="196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7" name="Line 50"/>
              <p:cNvSpPr>
                <a:spLocks noChangeShapeType="1"/>
              </p:cNvSpPr>
              <p:nvPr/>
            </p:nvSpPr>
            <p:spPr bwMode="auto">
              <a:xfrm>
                <a:off x="196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8" name="Line 51"/>
              <p:cNvSpPr>
                <a:spLocks noChangeShapeType="1"/>
              </p:cNvSpPr>
              <p:nvPr/>
            </p:nvSpPr>
            <p:spPr bwMode="auto">
              <a:xfrm>
                <a:off x="1967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9" name="Line 52"/>
              <p:cNvSpPr>
                <a:spLocks noChangeShapeType="1"/>
              </p:cNvSpPr>
              <p:nvPr/>
            </p:nvSpPr>
            <p:spPr bwMode="auto">
              <a:xfrm>
                <a:off x="197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0" name="Line 53"/>
              <p:cNvSpPr>
                <a:spLocks noChangeShapeType="1"/>
              </p:cNvSpPr>
              <p:nvPr/>
            </p:nvSpPr>
            <p:spPr bwMode="auto">
              <a:xfrm>
                <a:off x="197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1" name="Line 54"/>
              <p:cNvSpPr>
                <a:spLocks noChangeShapeType="1"/>
              </p:cNvSpPr>
              <p:nvPr/>
            </p:nvSpPr>
            <p:spPr bwMode="auto">
              <a:xfrm>
                <a:off x="1974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2" name="Line 55"/>
              <p:cNvSpPr>
                <a:spLocks noChangeShapeType="1"/>
              </p:cNvSpPr>
              <p:nvPr/>
            </p:nvSpPr>
            <p:spPr bwMode="auto">
              <a:xfrm>
                <a:off x="198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3" name="Line 56"/>
              <p:cNvSpPr>
                <a:spLocks noChangeShapeType="1"/>
              </p:cNvSpPr>
              <p:nvPr/>
            </p:nvSpPr>
            <p:spPr bwMode="auto">
              <a:xfrm>
                <a:off x="198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4" name="Line 57"/>
              <p:cNvSpPr>
                <a:spLocks noChangeShapeType="1"/>
              </p:cNvSpPr>
              <p:nvPr/>
            </p:nvSpPr>
            <p:spPr bwMode="auto">
              <a:xfrm>
                <a:off x="198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5" name="Line 58"/>
              <p:cNvSpPr>
                <a:spLocks noChangeShapeType="1"/>
              </p:cNvSpPr>
              <p:nvPr/>
            </p:nvSpPr>
            <p:spPr bwMode="auto">
              <a:xfrm>
                <a:off x="198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6" name="Line 59"/>
              <p:cNvSpPr>
                <a:spLocks noChangeShapeType="1"/>
              </p:cNvSpPr>
              <p:nvPr/>
            </p:nvSpPr>
            <p:spPr bwMode="auto">
              <a:xfrm>
                <a:off x="1986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7" name="Line 60"/>
              <p:cNvSpPr>
                <a:spLocks noChangeShapeType="1"/>
              </p:cNvSpPr>
              <p:nvPr/>
            </p:nvSpPr>
            <p:spPr bwMode="auto">
              <a:xfrm>
                <a:off x="199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8" name="Line 61"/>
              <p:cNvSpPr>
                <a:spLocks noChangeShapeType="1"/>
              </p:cNvSpPr>
              <p:nvPr/>
            </p:nvSpPr>
            <p:spPr bwMode="auto">
              <a:xfrm>
                <a:off x="199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9" name="Line 62"/>
              <p:cNvSpPr>
                <a:spLocks noChangeShapeType="1"/>
              </p:cNvSpPr>
              <p:nvPr/>
            </p:nvSpPr>
            <p:spPr bwMode="auto">
              <a:xfrm>
                <a:off x="199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0" name="Line 63"/>
              <p:cNvSpPr>
                <a:spLocks noChangeShapeType="1"/>
              </p:cNvSpPr>
              <p:nvPr/>
            </p:nvSpPr>
            <p:spPr bwMode="auto">
              <a:xfrm>
                <a:off x="199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1" name="Line 64"/>
              <p:cNvSpPr>
                <a:spLocks noChangeShapeType="1"/>
              </p:cNvSpPr>
              <p:nvPr/>
            </p:nvSpPr>
            <p:spPr bwMode="auto">
              <a:xfrm>
                <a:off x="199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2" name="Line 65"/>
              <p:cNvSpPr>
                <a:spLocks noChangeShapeType="1"/>
              </p:cNvSpPr>
              <p:nvPr/>
            </p:nvSpPr>
            <p:spPr bwMode="auto">
              <a:xfrm>
                <a:off x="199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3" name="Line 66"/>
              <p:cNvSpPr>
                <a:spLocks noChangeShapeType="1"/>
              </p:cNvSpPr>
              <p:nvPr/>
            </p:nvSpPr>
            <p:spPr bwMode="auto">
              <a:xfrm>
                <a:off x="200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4" name="Line 67"/>
              <p:cNvSpPr>
                <a:spLocks noChangeShapeType="1"/>
              </p:cNvSpPr>
              <p:nvPr/>
            </p:nvSpPr>
            <p:spPr bwMode="auto">
              <a:xfrm>
                <a:off x="2005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5" name="Line 68"/>
              <p:cNvSpPr>
                <a:spLocks noChangeShapeType="1"/>
              </p:cNvSpPr>
              <p:nvPr/>
            </p:nvSpPr>
            <p:spPr bwMode="auto">
              <a:xfrm>
                <a:off x="201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6" name="Line 69"/>
              <p:cNvSpPr>
                <a:spLocks noChangeShapeType="1"/>
              </p:cNvSpPr>
              <p:nvPr/>
            </p:nvSpPr>
            <p:spPr bwMode="auto">
              <a:xfrm>
                <a:off x="201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7" name="Line 70"/>
              <p:cNvSpPr>
                <a:spLocks noChangeShapeType="1"/>
              </p:cNvSpPr>
              <p:nvPr/>
            </p:nvSpPr>
            <p:spPr bwMode="auto">
              <a:xfrm>
                <a:off x="201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8" name="Line 71"/>
              <p:cNvSpPr>
                <a:spLocks noChangeShapeType="1"/>
              </p:cNvSpPr>
              <p:nvPr/>
            </p:nvSpPr>
            <p:spPr bwMode="auto">
              <a:xfrm>
                <a:off x="201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9" name="Line 72"/>
              <p:cNvSpPr>
                <a:spLocks noChangeShapeType="1"/>
              </p:cNvSpPr>
              <p:nvPr/>
            </p:nvSpPr>
            <p:spPr bwMode="auto">
              <a:xfrm>
                <a:off x="201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0" name="Line 73"/>
              <p:cNvSpPr>
                <a:spLocks noChangeShapeType="1"/>
              </p:cNvSpPr>
              <p:nvPr/>
            </p:nvSpPr>
            <p:spPr bwMode="auto">
              <a:xfrm>
                <a:off x="201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1" name="Line 74"/>
              <p:cNvSpPr>
                <a:spLocks noChangeShapeType="1"/>
              </p:cNvSpPr>
              <p:nvPr/>
            </p:nvSpPr>
            <p:spPr bwMode="auto">
              <a:xfrm>
                <a:off x="20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2" name="Line 75"/>
              <p:cNvSpPr>
                <a:spLocks noChangeShapeType="1"/>
              </p:cNvSpPr>
              <p:nvPr/>
            </p:nvSpPr>
            <p:spPr bwMode="auto">
              <a:xfrm>
                <a:off x="20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3" name="Line 76"/>
              <p:cNvSpPr>
                <a:spLocks noChangeShapeType="1"/>
              </p:cNvSpPr>
              <p:nvPr/>
            </p:nvSpPr>
            <p:spPr bwMode="auto">
              <a:xfrm flipV="1">
                <a:off x="2024" y="3824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4" name="Line 77"/>
              <p:cNvSpPr>
                <a:spLocks noChangeShapeType="1"/>
              </p:cNvSpPr>
              <p:nvPr/>
            </p:nvSpPr>
            <p:spPr bwMode="auto">
              <a:xfrm flipV="1">
                <a:off x="2031" y="381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5" name="Line 78"/>
              <p:cNvSpPr>
                <a:spLocks noChangeShapeType="1"/>
              </p:cNvSpPr>
              <p:nvPr/>
            </p:nvSpPr>
            <p:spPr bwMode="auto">
              <a:xfrm flipV="1">
                <a:off x="2031" y="3736"/>
                <a:ext cx="6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6" name="Line 79"/>
              <p:cNvSpPr>
                <a:spLocks noChangeShapeType="1"/>
              </p:cNvSpPr>
              <p:nvPr/>
            </p:nvSpPr>
            <p:spPr bwMode="auto">
              <a:xfrm flipV="1">
                <a:off x="2037" y="3587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7" name="Line 80"/>
              <p:cNvSpPr>
                <a:spLocks noChangeShapeType="1"/>
              </p:cNvSpPr>
              <p:nvPr/>
            </p:nvSpPr>
            <p:spPr bwMode="auto">
              <a:xfrm flipV="1">
                <a:off x="2037" y="3425"/>
                <a:ext cx="1" cy="1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8" name="Line 81"/>
              <p:cNvSpPr>
                <a:spLocks noChangeShapeType="1"/>
              </p:cNvSpPr>
              <p:nvPr/>
            </p:nvSpPr>
            <p:spPr bwMode="auto">
              <a:xfrm flipV="1">
                <a:off x="2037" y="3283"/>
                <a:ext cx="6" cy="1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9" name="Line 82"/>
              <p:cNvSpPr>
                <a:spLocks noChangeShapeType="1"/>
              </p:cNvSpPr>
              <p:nvPr/>
            </p:nvSpPr>
            <p:spPr bwMode="auto">
              <a:xfrm>
                <a:off x="2043" y="3283"/>
                <a:ext cx="1" cy="1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0" name="Line 83"/>
              <p:cNvSpPr>
                <a:spLocks noChangeShapeType="1"/>
              </p:cNvSpPr>
              <p:nvPr/>
            </p:nvSpPr>
            <p:spPr bwMode="auto">
              <a:xfrm>
                <a:off x="2043" y="3425"/>
                <a:ext cx="1" cy="1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1" name="Line 84"/>
              <p:cNvSpPr>
                <a:spLocks noChangeShapeType="1"/>
              </p:cNvSpPr>
              <p:nvPr/>
            </p:nvSpPr>
            <p:spPr bwMode="auto">
              <a:xfrm>
                <a:off x="2043" y="3607"/>
                <a:ext cx="7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2" name="Line 85"/>
              <p:cNvSpPr>
                <a:spLocks noChangeShapeType="1"/>
              </p:cNvSpPr>
              <p:nvPr/>
            </p:nvSpPr>
            <p:spPr bwMode="auto">
              <a:xfrm>
                <a:off x="2050" y="3709"/>
                <a:ext cx="1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3" name="Line 86"/>
              <p:cNvSpPr>
                <a:spLocks noChangeShapeType="1"/>
              </p:cNvSpPr>
              <p:nvPr/>
            </p:nvSpPr>
            <p:spPr bwMode="auto">
              <a:xfrm>
                <a:off x="2050" y="375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4" name="Line 87"/>
              <p:cNvSpPr>
                <a:spLocks noChangeShapeType="1"/>
              </p:cNvSpPr>
              <p:nvPr/>
            </p:nvSpPr>
            <p:spPr bwMode="auto">
              <a:xfrm>
                <a:off x="2050" y="3770"/>
                <a:ext cx="6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5" name="Line 88"/>
              <p:cNvSpPr>
                <a:spLocks noChangeShapeType="1"/>
              </p:cNvSpPr>
              <p:nvPr/>
            </p:nvSpPr>
            <p:spPr bwMode="auto">
              <a:xfrm>
                <a:off x="2056" y="379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6" name="Line 89"/>
              <p:cNvSpPr>
                <a:spLocks noChangeShapeType="1"/>
              </p:cNvSpPr>
              <p:nvPr/>
            </p:nvSpPr>
            <p:spPr bwMode="auto">
              <a:xfrm>
                <a:off x="2056" y="3797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7" name="Line 90"/>
              <p:cNvSpPr>
                <a:spLocks noChangeShapeType="1"/>
              </p:cNvSpPr>
              <p:nvPr/>
            </p:nvSpPr>
            <p:spPr bwMode="auto">
              <a:xfrm>
                <a:off x="2062" y="381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8" name="Line 91"/>
              <p:cNvSpPr>
                <a:spLocks noChangeShapeType="1"/>
              </p:cNvSpPr>
              <p:nvPr/>
            </p:nvSpPr>
            <p:spPr bwMode="auto">
              <a:xfrm>
                <a:off x="2062" y="38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9" name="Line 92"/>
              <p:cNvSpPr>
                <a:spLocks noChangeShapeType="1"/>
              </p:cNvSpPr>
              <p:nvPr/>
            </p:nvSpPr>
            <p:spPr bwMode="auto">
              <a:xfrm>
                <a:off x="2062" y="382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0" name="Line 93"/>
              <p:cNvSpPr>
                <a:spLocks noChangeShapeType="1"/>
              </p:cNvSpPr>
              <p:nvPr/>
            </p:nvSpPr>
            <p:spPr bwMode="auto">
              <a:xfrm>
                <a:off x="2069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1" name="Line 94"/>
              <p:cNvSpPr>
                <a:spLocks noChangeShapeType="1"/>
              </p:cNvSpPr>
              <p:nvPr/>
            </p:nvSpPr>
            <p:spPr bwMode="auto">
              <a:xfrm>
                <a:off x="2069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2" name="Line 95"/>
              <p:cNvSpPr>
                <a:spLocks noChangeShapeType="1"/>
              </p:cNvSpPr>
              <p:nvPr/>
            </p:nvSpPr>
            <p:spPr bwMode="auto">
              <a:xfrm>
                <a:off x="2069" y="3824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3" name="Line 96"/>
              <p:cNvSpPr>
                <a:spLocks noChangeShapeType="1"/>
              </p:cNvSpPr>
              <p:nvPr/>
            </p:nvSpPr>
            <p:spPr bwMode="auto">
              <a:xfrm flipV="1">
                <a:off x="2075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4" name="Line 97"/>
              <p:cNvSpPr>
                <a:spLocks noChangeShapeType="1"/>
              </p:cNvSpPr>
              <p:nvPr/>
            </p:nvSpPr>
            <p:spPr bwMode="auto">
              <a:xfrm>
                <a:off x="2075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5" name="Line 98"/>
              <p:cNvSpPr>
                <a:spLocks noChangeShapeType="1"/>
              </p:cNvSpPr>
              <p:nvPr/>
            </p:nvSpPr>
            <p:spPr bwMode="auto">
              <a:xfrm>
                <a:off x="207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6" name="Line 99"/>
              <p:cNvSpPr>
                <a:spLocks noChangeShapeType="1"/>
              </p:cNvSpPr>
              <p:nvPr/>
            </p:nvSpPr>
            <p:spPr bwMode="auto">
              <a:xfrm>
                <a:off x="208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7" name="Line 100"/>
              <p:cNvSpPr>
                <a:spLocks noChangeShapeType="1"/>
              </p:cNvSpPr>
              <p:nvPr/>
            </p:nvSpPr>
            <p:spPr bwMode="auto">
              <a:xfrm>
                <a:off x="2081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8" name="Line 101"/>
              <p:cNvSpPr>
                <a:spLocks noChangeShapeType="1"/>
              </p:cNvSpPr>
              <p:nvPr/>
            </p:nvSpPr>
            <p:spPr bwMode="auto">
              <a:xfrm>
                <a:off x="208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9" name="Line 102"/>
              <p:cNvSpPr>
                <a:spLocks noChangeShapeType="1"/>
              </p:cNvSpPr>
              <p:nvPr/>
            </p:nvSpPr>
            <p:spPr bwMode="auto">
              <a:xfrm>
                <a:off x="208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0" name="Line 103"/>
              <p:cNvSpPr>
                <a:spLocks noChangeShapeType="1"/>
              </p:cNvSpPr>
              <p:nvPr/>
            </p:nvSpPr>
            <p:spPr bwMode="auto">
              <a:xfrm>
                <a:off x="208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1" name="Line 104"/>
              <p:cNvSpPr>
                <a:spLocks noChangeShapeType="1"/>
              </p:cNvSpPr>
              <p:nvPr/>
            </p:nvSpPr>
            <p:spPr bwMode="auto">
              <a:xfrm>
                <a:off x="209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2" name="Line 105"/>
              <p:cNvSpPr>
                <a:spLocks noChangeShapeType="1"/>
              </p:cNvSpPr>
              <p:nvPr/>
            </p:nvSpPr>
            <p:spPr bwMode="auto">
              <a:xfrm>
                <a:off x="209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3" name="Line 106"/>
              <p:cNvSpPr>
                <a:spLocks noChangeShapeType="1"/>
              </p:cNvSpPr>
              <p:nvPr/>
            </p:nvSpPr>
            <p:spPr bwMode="auto">
              <a:xfrm>
                <a:off x="2094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4" name="Line 107"/>
              <p:cNvSpPr>
                <a:spLocks noChangeShapeType="1"/>
              </p:cNvSpPr>
              <p:nvPr/>
            </p:nvSpPr>
            <p:spPr bwMode="auto">
              <a:xfrm>
                <a:off x="210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5" name="Line 108"/>
              <p:cNvSpPr>
                <a:spLocks noChangeShapeType="1"/>
              </p:cNvSpPr>
              <p:nvPr/>
            </p:nvSpPr>
            <p:spPr bwMode="auto">
              <a:xfrm>
                <a:off x="210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6" name="Line 109"/>
              <p:cNvSpPr>
                <a:spLocks noChangeShapeType="1"/>
              </p:cNvSpPr>
              <p:nvPr/>
            </p:nvSpPr>
            <p:spPr bwMode="auto">
              <a:xfrm>
                <a:off x="2100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7" name="Line 110"/>
              <p:cNvSpPr>
                <a:spLocks noChangeShapeType="1"/>
              </p:cNvSpPr>
              <p:nvPr/>
            </p:nvSpPr>
            <p:spPr bwMode="auto">
              <a:xfrm>
                <a:off x="210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8" name="Line 111"/>
              <p:cNvSpPr>
                <a:spLocks noChangeShapeType="1"/>
              </p:cNvSpPr>
              <p:nvPr/>
            </p:nvSpPr>
            <p:spPr bwMode="auto">
              <a:xfrm>
                <a:off x="2107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9" name="Line 112"/>
              <p:cNvSpPr>
                <a:spLocks noChangeShapeType="1"/>
              </p:cNvSpPr>
              <p:nvPr/>
            </p:nvSpPr>
            <p:spPr bwMode="auto">
              <a:xfrm>
                <a:off x="211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0" name="Line 113"/>
              <p:cNvSpPr>
                <a:spLocks noChangeShapeType="1"/>
              </p:cNvSpPr>
              <p:nvPr/>
            </p:nvSpPr>
            <p:spPr bwMode="auto">
              <a:xfrm>
                <a:off x="211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1" name="Line 114"/>
              <p:cNvSpPr>
                <a:spLocks noChangeShapeType="1"/>
              </p:cNvSpPr>
              <p:nvPr/>
            </p:nvSpPr>
            <p:spPr bwMode="auto">
              <a:xfrm>
                <a:off x="211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2" name="Line 115"/>
              <p:cNvSpPr>
                <a:spLocks noChangeShapeType="1"/>
              </p:cNvSpPr>
              <p:nvPr/>
            </p:nvSpPr>
            <p:spPr bwMode="auto">
              <a:xfrm>
                <a:off x="211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3" name="Line 116"/>
              <p:cNvSpPr>
                <a:spLocks noChangeShapeType="1"/>
              </p:cNvSpPr>
              <p:nvPr/>
            </p:nvSpPr>
            <p:spPr bwMode="auto">
              <a:xfrm>
                <a:off x="211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4" name="Line 117"/>
              <p:cNvSpPr>
                <a:spLocks noChangeShapeType="1"/>
              </p:cNvSpPr>
              <p:nvPr/>
            </p:nvSpPr>
            <p:spPr bwMode="auto">
              <a:xfrm>
                <a:off x="2119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5" name="Line 118"/>
              <p:cNvSpPr>
                <a:spLocks noChangeShapeType="1"/>
              </p:cNvSpPr>
              <p:nvPr/>
            </p:nvSpPr>
            <p:spPr bwMode="auto">
              <a:xfrm>
                <a:off x="212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6" name="Line 119"/>
              <p:cNvSpPr>
                <a:spLocks noChangeShapeType="1"/>
              </p:cNvSpPr>
              <p:nvPr/>
            </p:nvSpPr>
            <p:spPr bwMode="auto">
              <a:xfrm>
                <a:off x="2126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7" name="Line 120"/>
              <p:cNvSpPr>
                <a:spLocks noChangeShapeType="1"/>
              </p:cNvSpPr>
              <p:nvPr/>
            </p:nvSpPr>
            <p:spPr bwMode="auto">
              <a:xfrm>
                <a:off x="213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8" name="Line 121"/>
              <p:cNvSpPr>
                <a:spLocks noChangeShapeType="1"/>
              </p:cNvSpPr>
              <p:nvPr/>
            </p:nvSpPr>
            <p:spPr bwMode="auto">
              <a:xfrm>
                <a:off x="213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9" name="Line 122"/>
              <p:cNvSpPr>
                <a:spLocks noChangeShapeType="1"/>
              </p:cNvSpPr>
              <p:nvPr/>
            </p:nvSpPr>
            <p:spPr bwMode="auto">
              <a:xfrm>
                <a:off x="213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0" name="Line 123"/>
              <p:cNvSpPr>
                <a:spLocks noChangeShapeType="1"/>
              </p:cNvSpPr>
              <p:nvPr/>
            </p:nvSpPr>
            <p:spPr bwMode="auto">
              <a:xfrm>
                <a:off x="213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1" name="Line 124"/>
              <p:cNvSpPr>
                <a:spLocks noChangeShapeType="1"/>
              </p:cNvSpPr>
              <p:nvPr/>
            </p:nvSpPr>
            <p:spPr bwMode="auto">
              <a:xfrm>
                <a:off x="213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2" name="Line 125"/>
              <p:cNvSpPr>
                <a:spLocks noChangeShapeType="1"/>
              </p:cNvSpPr>
              <p:nvPr/>
            </p:nvSpPr>
            <p:spPr bwMode="auto">
              <a:xfrm>
                <a:off x="2138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3" name="Line 126"/>
              <p:cNvSpPr>
                <a:spLocks noChangeShapeType="1"/>
              </p:cNvSpPr>
              <p:nvPr/>
            </p:nvSpPr>
            <p:spPr bwMode="auto">
              <a:xfrm>
                <a:off x="214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4" name="Line 127"/>
              <p:cNvSpPr>
                <a:spLocks noChangeShapeType="1"/>
              </p:cNvSpPr>
              <p:nvPr/>
            </p:nvSpPr>
            <p:spPr bwMode="auto">
              <a:xfrm>
                <a:off x="214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5" name="Line 128"/>
              <p:cNvSpPr>
                <a:spLocks noChangeShapeType="1"/>
              </p:cNvSpPr>
              <p:nvPr/>
            </p:nvSpPr>
            <p:spPr bwMode="auto">
              <a:xfrm>
                <a:off x="214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6" name="Line 129"/>
              <p:cNvSpPr>
                <a:spLocks noChangeShapeType="1"/>
              </p:cNvSpPr>
              <p:nvPr/>
            </p:nvSpPr>
            <p:spPr bwMode="auto">
              <a:xfrm>
                <a:off x="215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7" name="Line 130"/>
              <p:cNvSpPr>
                <a:spLocks noChangeShapeType="1"/>
              </p:cNvSpPr>
              <p:nvPr/>
            </p:nvSpPr>
            <p:spPr bwMode="auto">
              <a:xfrm>
                <a:off x="215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8" name="Line 131"/>
              <p:cNvSpPr>
                <a:spLocks noChangeShapeType="1"/>
              </p:cNvSpPr>
              <p:nvPr/>
            </p:nvSpPr>
            <p:spPr bwMode="auto">
              <a:xfrm>
                <a:off x="215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9" name="Line 132"/>
              <p:cNvSpPr>
                <a:spLocks noChangeShapeType="1"/>
              </p:cNvSpPr>
              <p:nvPr/>
            </p:nvSpPr>
            <p:spPr bwMode="auto">
              <a:xfrm>
                <a:off x="215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0" name="Line 133"/>
              <p:cNvSpPr>
                <a:spLocks noChangeShapeType="1"/>
              </p:cNvSpPr>
              <p:nvPr/>
            </p:nvSpPr>
            <p:spPr bwMode="auto">
              <a:xfrm>
                <a:off x="2157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1" name="Line 134"/>
              <p:cNvSpPr>
                <a:spLocks noChangeShapeType="1"/>
              </p:cNvSpPr>
              <p:nvPr/>
            </p:nvSpPr>
            <p:spPr bwMode="auto">
              <a:xfrm>
                <a:off x="216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2" name="Line 135"/>
              <p:cNvSpPr>
                <a:spLocks noChangeShapeType="1"/>
              </p:cNvSpPr>
              <p:nvPr/>
            </p:nvSpPr>
            <p:spPr bwMode="auto">
              <a:xfrm>
                <a:off x="216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3" name="Line 136"/>
              <p:cNvSpPr>
                <a:spLocks noChangeShapeType="1"/>
              </p:cNvSpPr>
              <p:nvPr/>
            </p:nvSpPr>
            <p:spPr bwMode="auto">
              <a:xfrm>
                <a:off x="2164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4" name="Line 137"/>
              <p:cNvSpPr>
                <a:spLocks noChangeShapeType="1"/>
              </p:cNvSpPr>
              <p:nvPr/>
            </p:nvSpPr>
            <p:spPr bwMode="auto">
              <a:xfrm>
                <a:off x="217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5" name="Line 138"/>
              <p:cNvSpPr>
                <a:spLocks noChangeShapeType="1"/>
              </p:cNvSpPr>
              <p:nvPr/>
            </p:nvSpPr>
            <p:spPr bwMode="auto">
              <a:xfrm>
                <a:off x="217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6" name="Line 139"/>
              <p:cNvSpPr>
                <a:spLocks noChangeShapeType="1"/>
              </p:cNvSpPr>
              <p:nvPr/>
            </p:nvSpPr>
            <p:spPr bwMode="auto">
              <a:xfrm>
                <a:off x="217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7" name="Line 140"/>
              <p:cNvSpPr>
                <a:spLocks noChangeShapeType="1"/>
              </p:cNvSpPr>
              <p:nvPr/>
            </p:nvSpPr>
            <p:spPr bwMode="auto">
              <a:xfrm>
                <a:off x="217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8" name="Line 141"/>
              <p:cNvSpPr>
                <a:spLocks noChangeShapeType="1"/>
              </p:cNvSpPr>
              <p:nvPr/>
            </p:nvSpPr>
            <p:spPr bwMode="auto">
              <a:xfrm>
                <a:off x="2176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9" name="Line 142"/>
              <p:cNvSpPr>
                <a:spLocks noChangeShapeType="1"/>
              </p:cNvSpPr>
              <p:nvPr/>
            </p:nvSpPr>
            <p:spPr bwMode="auto">
              <a:xfrm>
                <a:off x="2183" y="383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0" name="Line 143"/>
              <p:cNvSpPr>
                <a:spLocks noChangeShapeType="1"/>
              </p:cNvSpPr>
              <p:nvPr/>
            </p:nvSpPr>
            <p:spPr bwMode="auto">
              <a:xfrm flipV="1">
                <a:off x="2183" y="383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1" name="Line 144"/>
              <p:cNvSpPr>
                <a:spLocks noChangeShapeType="1"/>
              </p:cNvSpPr>
              <p:nvPr/>
            </p:nvSpPr>
            <p:spPr bwMode="auto">
              <a:xfrm>
                <a:off x="218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2" name="Line 145"/>
              <p:cNvSpPr>
                <a:spLocks noChangeShapeType="1"/>
              </p:cNvSpPr>
              <p:nvPr/>
            </p:nvSpPr>
            <p:spPr bwMode="auto">
              <a:xfrm>
                <a:off x="218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3" name="Line 146"/>
              <p:cNvSpPr>
                <a:spLocks noChangeShapeType="1"/>
              </p:cNvSpPr>
              <p:nvPr/>
            </p:nvSpPr>
            <p:spPr bwMode="auto">
              <a:xfrm>
                <a:off x="218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4" name="Line 147"/>
              <p:cNvSpPr>
                <a:spLocks noChangeShapeType="1"/>
              </p:cNvSpPr>
              <p:nvPr/>
            </p:nvSpPr>
            <p:spPr bwMode="auto">
              <a:xfrm>
                <a:off x="218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5" name="Line 148"/>
              <p:cNvSpPr>
                <a:spLocks noChangeShapeType="1"/>
              </p:cNvSpPr>
              <p:nvPr/>
            </p:nvSpPr>
            <p:spPr bwMode="auto">
              <a:xfrm>
                <a:off x="219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6" name="Line 149"/>
              <p:cNvSpPr>
                <a:spLocks noChangeShapeType="1"/>
              </p:cNvSpPr>
              <p:nvPr/>
            </p:nvSpPr>
            <p:spPr bwMode="auto">
              <a:xfrm>
                <a:off x="219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7" name="Line 150"/>
              <p:cNvSpPr>
                <a:spLocks noChangeShapeType="1"/>
              </p:cNvSpPr>
              <p:nvPr/>
            </p:nvSpPr>
            <p:spPr bwMode="auto">
              <a:xfrm>
                <a:off x="2195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8" name="Line 151"/>
              <p:cNvSpPr>
                <a:spLocks noChangeShapeType="1"/>
              </p:cNvSpPr>
              <p:nvPr/>
            </p:nvSpPr>
            <p:spPr bwMode="auto">
              <a:xfrm>
                <a:off x="220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9" name="Line 152"/>
              <p:cNvSpPr>
                <a:spLocks noChangeShapeType="1"/>
              </p:cNvSpPr>
              <p:nvPr/>
            </p:nvSpPr>
            <p:spPr bwMode="auto">
              <a:xfrm>
                <a:off x="220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0" name="Line 153"/>
              <p:cNvSpPr>
                <a:spLocks noChangeShapeType="1"/>
              </p:cNvSpPr>
              <p:nvPr/>
            </p:nvSpPr>
            <p:spPr bwMode="auto">
              <a:xfrm>
                <a:off x="220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1" name="Line 154"/>
              <p:cNvSpPr>
                <a:spLocks noChangeShapeType="1"/>
              </p:cNvSpPr>
              <p:nvPr/>
            </p:nvSpPr>
            <p:spPr bwMode="auto">
              <a:xfrm>
                <a:off x="220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2" name="Line 155"/>
              <p:cNvSpPr>
                <a:spLocks noChangeShapeType="1"/>
              </p:cNvSpPr>
              <p:nvPr/>
            </p:nvSpPr>
            <p:spPr bwMode="auto">
              <a:xfrm>
                <a:off x="220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3" name="Line 156"/>
              <p:cNvSpPr>
                <a:spLocks noChangeShapeType="1"/>
              </p:cNvSpPr>
              <p:nvPr/>
            </p:nvSpPr>
            <p:spPr bwMode="auto">
              <a:xfrm>
                <a:off x="221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4" name="Line 157"/>
              <p:cNvSpPr>
                <a:spLocks noChangeShapeType="1"/>
              </p:cNvSpPr>
              <p:nvPr/>
            </p:nvSpPr>
            <p:spPr bwMode="auto">
              <a:xfrm>
                <a:off x="221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5" name="Line 158"/>
              <p:cNvSpPr>
                <a:spLocks noChangeShapeType="1"/>
              </p:cNvSpPr>
              <p:nvPr/>
            </p:nvSpPr>
            <p:spPr bwMode="auto">
              <a:xfrm>
                <a:off x="2214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6" name="Line 159"/>
              <p:cNvSpPr>
                <a:spLocks noChangeShapeType="1"/>
              </p:cNvSpPr>
              <p:nvPr/>
            </p:nvSpPr>
            <p:spPr bwMode="auto">
              <a:xfrm>
                <a:off x="222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7" name="Line 160"/>
              <p:cNvSpPr>
                <a:spLocks noChangeShapeType="1"/>
              </p:cNvSpPr>
              <p:nvPr/>
            </p:nvSpPr>
            <p:spPr bwMode="auto">
              <a:xfrm>
                <a:off x="222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8" name="Line 161"/>
              <p:cNvSpPr>
                <a:spLocks noChangeShapeType="1"/>
              </p:cNvSpPr>
              <p:nvPr/>
            </p:nvSpPr>
            <p:spPr bwMode="auto">
              <a:xfrm>
                <a:off x="222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9" name="Line 162"/>
              <p:cNvSpPr>
                <a:spLocks noChangeShapeType="1"/>
              </p:cNvSpPr>
              <p:nvPr/>
            </p:nvSpPr>
            <p:spPr bwMode="auto">
              <a:xfrm>
                <a:off x="222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0" name="Line 163"/>
              <p:cNvSpPr>
                <a:spLocks noChangeShapeType="1"/>
              </p:cNvSpPr>
              <p:nvPr/>
            </p:nvSpPr>
            <p:spPr bwMode="auto">
              <a:xfrm>
                <a:off x="2227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1" name="Line 164"/>
              <p:cNvSpPr>
                <a:spLocks noChangeShapeType="1"/>
              </p:cNvSpPr>
              <p:nvPr/>
            </p:nvSpPr>
            <p:spPr bwMode="auto">
              <a:xfrm>
                <a:off x="223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2" name="Line 165"/>
              <p:cNvSpPr>
                <a:spLocks noChangeShapeType="1"/>
              </p:cNvSpPr>
              <p:nvPr/>
            </p:nvSpPr>
            <p:spPr bwMode="auto">
              <a:xfrm>
                <a:off x="223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3" name="Line 166"/>
              <p:cNvSpPr>
                <a:spLocks noChangeShapeType="1"/>
              </p:cNvSpPr>
              <p:nvPr/>
            </p:nvSpPr>
            <p:spPr bwMode="auto">
              <a:xfrm>
                <a:off x="2233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4" name="Line 167"/>
              <p:cNvSpPr>
                <a:spLocks noChangeShapeType="1"/>
              </p:cNvSpPr>
              <p:nvPr/>
            </p:nvSpPr>
            <p:spPr bwMode="auto">
              <a:xfrm>
                <a:off x="224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5" name="Line 168"/>
              <p:cNvSpPr>
                <a:spLocks noChangeShapeType="1"/>
              </p:cNvSpPr>
              <p:nvPr/>
            </p:nvSpPr>
            <p:spPr bwMode="auto">
              <a:xfrm>
                <a:off x="224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6" name="Line 169"/>
              <p:cNvSpPr>
                <a:spLocks noChangeShapeType="1"/>
              </p:cNvSpPr>
              <p:nvPr/>
            </p:nvSpPr>
            <p:spPr bwMode="auto">
              <a:xfrm>
                <a:off x="224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7" name="Line 170"/>
              <p:cNvSpPr>
                <a:spLocks noChangeShapeType="1"/>
              </p:cNvSpPr>
              <p:nvPr/>
            </p:nvSpPr>
            <p:spPr bwMode="auto">
              <a:xfrm>
                <a:off x="224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8" name="Line 171"/>
              <p:cNvSpPr>
                <a:spLocks noChangeShapeType="1"/>
              </p:cNvSpPr>
              <p:nvPr/>
            </p:nvSpPr>
            <p:spPr bwMode="auto">
              <a:xfrm>
                <a:off x="224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9" name="Line 172"/>
              <p:cNvSpPr>
                <a:spLocks noChangeShapeType="1"/>
              </p:cNvSpPr>
              <p:nvPr/>
            </p:nvSpPr>
            <p:spPr bwMode="auto">
              <a:xfrm>
                <a:off x="2246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0" name="Line 173"/>
              <p:cNvSpPr>
                <a:spLocks noChangeShapeType="1"/>
              </p:cNvSpPr>
              <p:nvPr/>
            </p:nvSpPr>
            <p:spPr bwMode="auto">
              <a:xfrm>
                <a:off x="225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1" name="Line 174"/>
              <p:cNvSpPr>
                <a:spLocks noChangeShapeType="1"/>
              </p:cNvSpPr>
              <p:nvPr/>
            </p:nvSpPr>
            <p:spPr bwMode="auto">
              <a:xfrm>
                <a:off x="225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2" name="Line 175"/>
              <p:cNvSpPr>
                <a:spLocks noChangeShapeType="1"/>
              </p:cNvSpPr>
              <p:nvPr/>
            </p:nvSpPr>
            <p:spPr bwMode="auto">
              <a:xfrm>
                <a:off x="225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3" name="Line 176"/>
              <p:cNvSpPr>
                <a:spLocks noChangeShapeType="1"/>
              </p:cNvSpPr>
              <p:nvPr/>
            </p:nvSpPr>
            <p:spPr bwMode="auto">
              <a:xfrm>
                <a:off x="225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4" name="Line 177"/>
              <p:cNvSpPr>
                <a:spLocks noChangeShapeType="1"/>
              </p:cNvSpPr>
              <p:nvPr/>
            </p:nvSpPr>
            <p:spPr bwMode="auto">
              <a:xfrm>
                <a:off x="225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5" name="Line 178"/>
              <p:cNvSpPr>
                <a:spLocks noChangeShapeType="1"/>
              </p:cNvSpPr>
              <p:nvPr/>
            </p:nvSpPr>
            <p:spPr bwMode="auto">
              <a:xfrm>
                <a:off x="226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6" name="Line 179"/>
              <p:cNvSpPr>
                <a:spLocks noChangeShapeType="1"/>
              </p:cNvSpPr>
              <p:nvPr/>
            </p:nvSpPr>
            <p:spPr bwMode="auto">
              <a:xfrm>
                <a:off x="226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7" name="Line 180"/>
              <p:cNvSpPr>
                <a:spLocks noChangeShapeType="1"/>
              </p:cNvSpPr>
              <p:nvPr/>
            </p:nvSpPr>
            <p:spPr bwMode="auto">
              <a:xfrm>
                <a:off x="2265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8" name="Line 181"/>
              <p:cNvSpPr>
                <a:spLocks noChangeShapeType="1"/>
              </p:cNvSpPr>
              <p:nvPr/>
            </p:nvSpPr>
            <p:spPr bwMode="auto">
              <a:xfrm>
                <a:off x="227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9" name="Line 182"/>
              <p:cNvSpPr>
                <a:spLocks noChangeShapeType="1"/>
              </p:cNvSpPr>
              <p:nvPr/>
            </p:nvSpPr>
            <p:spPr bwMode="auto">
              <a:xfrm>
                <a:off x="227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0" name="Line 183"/>
              <p:cNvSpPr>
                <a:spLocks noChangeShapeType="1"/>
              </p:cNvSpPr>
              <p:nvPr/>
            </p:nvSpPr>
            <p:spPr bwMode="auto">
              <a:xfrm>
                <a:off x="227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1" name="Line 184"/>
              <p:cNvSpPr>
                <a:spLocks noChangeShapeType="1"/>
              </p:cNvSpPr>
              <p:nvPr/>
            </p:nvSpPr>
            <p:spPr bwMode="auto">
              <a:xfrm>
                <a:off x="227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2" name="Line 185"/>
              <p:cNvSpPr>
                <a:spLocks noChangeShapeType="1"/>
              </p:cNvSpPr>
              <p:nvPr/>
            </p:nvSpPr>
            <p:spPr bwMode="auto">
              <a:xfrm>
                <a:off x="227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3" name="Line 186"/>
              <p:cNvSpPr>
                <a:spLocks noChangeShapeType="1"/>
              </p:cNvSpPr>
              <p:nvPr/>
            </p:nvSpPr>
            <p:spPr bwMode="auto">
              <a:xfrm>
                <a:off x="228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4" name="Line 187"/>
              <p:cNvSpPr>
                <a:spLocks noChangeShapeType="1"/>
              </p:cNvSpPr>
              <p:nvPr/>
            </p:nvSpPr>
            <p:spPr bwMode="auto">
              <a:xfrm>
                <a:off x="228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5" name="Line 188"/>
              <p:cNvSpPr>
                <a:spLocks noChangeShapeType="1"/>
              </p:cNvSpPr>
              <p:nvPr/>
            </p:nvSpPr>
            <p:spPr bwMode="auto">
              <a:xfrm>
                <a:off x="2284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6" name="Line 189"/>
              <p:cNvSpPr>
                <a:spLocks noChangeShapeType="1"/>
              </p:cNvSpPr>
              <p:nvPr/>
            </p:nvSpPr>
            <p:spPr bwMode="auto">
              <a:xfrm>
                <a:off x="229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7" name="Line 190"/>
              <p:cNvSpPr>
                <a:spLocks noChangeShapeType="1"/>
              </p:cNvSpPr>
              <p:nvPr/>
            </p:nvSpPr>
            <p:spPr bwMode="auto">
              <a:xfrm>
                <a:off x="229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8" name="Line 191"/>
              <p:cNvSpPr>
                <a:spLocks noChangeShapeType="1"/>
              </p:cNvSpPr>
              <p:nvPr/>
            </p:nvSpPr>
            <p:spPr bwMode="auto">
              <a:xfrm>
                <a:off x="229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9" name="Line 192"/>
              <p:cNvSpPr>
                <a:spLocks noChangeShapeType="1"/>
              </p:cNvSpPr>
              <p:nvPr/>
            </p:nvSpPr>
            <p:spPr bwMode="auto">
              <a:xfrm>
                <a:off x="229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30" name="Line 193"/>
              <p:cNvSpPr>
                <a:spLocks noChangeShapeType="1"/>
              </p:cNvSpPr>
              <p:nvPr/>
            </p:nvSpPr>
            <p:spPr bwMode="auto">
              <a:xfrm>
                <a:off x="2297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31" name="Line 194"/>
              <p:cNvSpPr>
                <a:spLocks noChangeShapeType="1"/>
              </p:cNvSpPr>
              <p:nvPr/>
            </p:nvSpPr>
            <p:spPr bwMode="auto">
              <a:xfrm>
                <a:off x="230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32" name="Line 195"/>
              <p:cNvSpPr>
                <a:spLocks noChangeShapeType="1"/>
              </p:cNvSpPr>
              <p:nvPr/>
            </p:nvSpPr>
            <p:spPr bwMode="auto">
              <a:xfrm>
                <a:off x="230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33" name="Line 196"/>
              <p:cNvSpPr>
                <a:spLocks noChangeShapeType="1"/>
              </p:cNvSpPr>
              <p:nvPr/>
            </p:nvSpPr>
            <p:spPr bwMode="auto">
              <a:xfrm>
                <a:off x="2303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34" name="Line 197"/>
              <p:cNvSpPr>
                <a:spLocks noChangeShapeType="1"/>
              </p:cNvSpPr>
              <p:nvPr/>
            </p:nvSpPr>
            <p:spPr bwMode="auto">
              <a:xfrm>
                <a:off x="231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35" name="Line 198"/>
              <p:cNvSpPr>
                <a:spLocks noChangeShapeType="1"/>
              </p:cNvSpPr>
              <p:nvPr/>
            </p:nvSpPr>
            <p:spPr bwMode="auto">
              <a:xfrm>
                <a:off x="231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36" name="Line 199"/>
              <p:cNvSpPr>
                <a:spLocks noChangeShapeType="1"/>
              </p:cNvSpPr>
              <p:nvPr/>
            </p:nvSpPr>
            <p:spPr bwMode="auto">
              <a:xfrm>
                <a:off x="231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37" name="Line 200"/>
              <p:cNvSpPr>
                <a:spLocks noChangeShapeType="1"/>
              </p:cNvSpPr>
              <p:nvPr/>
            </p:nvSpPr>
            <p:spPr bwMode="auto">
              <a:xfrm>
                <a:off x="231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38" name="Line 201"/>
              <p:cNvSpPr>
                <a:spLocks noChangeShapeType="1"/>
              </p:cNvSpPr>
              <p:nvPr/>
            </p:nvSpPr>
            <p:spPr bwMode="auto">
              <a:xfrm>
                <a:off x="231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39" name="Line 202"/>
              <p:cNvSpPr>
                <a:spLocks noChangeShapeType="1"/>
              </p:cNvSpPr>
              <p:nvPr/>
            </p:nvSpPr>
            <p:spPr bwMode="auto">
              <a:xfrm flipV="1">
                <a:off x="2316" y="3824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40" name="Line 203"/>
              <p:cNvSpPr>
                <a:spLocks noChangeShapeType="1"/>
              </p:cNvSpPr>
              <p:nvPr/>
            </p:nvSpPr>
            <p:spPr bwMode="auto">
              <a:xfrm>
                <a:off x="2322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41" name="Line 204"/>
              <p:cNvSpPr>
                <a:spLocks noChangeShapeType="1"/>
              </p:cNvSpPr>
              <p:nvPr/>
            </p:nvSpPr>
            <p:spPr bwMode="auto">
              <a:xfrm>
                <a:off x="2322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0" name="Group 205"/>
            <p:cNvGrpSpPr>
              <a:grpSpLocks/>
            </p:cNvGrpSpPr>
            <p:nvPr/>
          </p:nvGrpSpPr>
          <p:grpSpPr bwMode="auto">
            <a:xfrm>
              <a:off x="1961" y="2850"/>
              <a:ext cx="464" cy="988"/>
              <a:chOff x="1961" y="2850"/>
              <a:chExt cx="464" cy="988"/>
            </a:xfrm>
          </p:grpSpPr>
          <p:sp>
            <p:nvSpPr>
              <p:cNvPr id="3942" name="Line 206"/>
              <p:cNvSpPr>
                <a:spLocks noChangeShapeType="1"/>
              </p:cNvSpPr>
              <p:nvPr/>
            </p:nvSpPr>
            <p:spPr bwMode="auto">
              <a:xfrm>
                <a:off x="232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3" name="Line 207"/>
              <p:cNvSpPr>
                <a:spLocks noChangeShapeType="1"/>
              </p:cNvSpPr>
              <p:nvPr/>
            </p:nvSpPr>
            <p:spPr bwMode="auto">
              <a:xfrm>
                <a:off x="232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4" name="Line 208"/>
              <p:cNvSpPr>
                <a:spLocks noChangeShapeType="1"/>
              </p:cNvSpPr>
              <p:nvPr/>
            </p:nvSpPr>
            <p:spPr bwMode="auto">
              <a:xfrm>
                <a:off x="232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5" name="Line 209"/>
              <p:cNvSpPr>
                <a:spLocks noChangeShapeType="1"/>
              </p:cNvSpPr>
              <p:nvPr/>
            </p:nvSpPr>
            <p:spPr bwMode="auto">
              <a:xfrm>
                <a:off x="233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6" name="Line 210"/>
              <p:cNvSpPr>
                <a:spLocks noChangeShapeType="1"/>
              </p:cNvSpPr>
              <p:nvPr/>
            </p:nvSpPr>
            <p:spPr bwMode="auto">
              <a:xfrm>
                <a:off x="233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7" name="Line 211"/>
              <p:cNvSpPr>
                <a:spLocks noChangeShapeType="1"/>
              </p:cNvSpPr>
              <p:nvPr/>
            </p:nvSpPr>
            <p:spPr bwMode="auto">
              <a:xfrm>
                <a:off x="233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8" name="Line 212"/>
              <p:cNvSpPr>
                <a:spLocks noChangeShapeType="1"/>
              </p:cNvSpPr>
              <p:nvPr/>
            </p:nvSpPr>
            <p:spPr bwMode="auto">
              <a:xfrm>
                <a:off x="234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9" name="Line 213"/>
              <p:cNvSpPr>
                <a:spLocks noChangeShapeType="1"/>
              </p:cNvSpPr>
              <p:nvPr/>
            </p:nvSpPr>
            <p:spPr bwMode="auto">
              <a:xfrm>
                <a:off x="234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0" name="Line 214"/>
              <p:cNvSpPr>
                <a:spLocks noChangeShapeType="1"/>
              </p:cNvSpPr>
              <p:nvPr/>
            </p:nvSpPr>
            <p:spPr bwMode="auto">
              <a:xfrm>
                <a:off x="2341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1" name="Line 215"/>
              <p:cNvSpPr>
                <a:spLocks noChangeShapeType="1"/>
              </p:cNvSpPr>
              <p:nvPr/>
            </p:nvSpPr>
            <p:spPr bwMode="auto">
              <a:xfrm flipV="1">
                <a:off x="2348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2" name="Line 216"/>
              <p:cNvSpPr>
                <a:spLocks noChangeShapeType="1"/>
              </p:cNvSpPr>
              <p:nvPr/>
            </p:nvSpPr>
            <p:spPr bwMode="auto">
              <a:xfrm>
                <a:off x="2348" y="382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3" name="Line 217"/>
              <p:cNvSpPr>
                <a:spLocks noChangeShapeType="1"/>
              </p:cNvSpPr>
              <p:nvPr/>
            </p:nvSpPr>
            <p:spPr bwMode="auto">
              <a:xfrm>
                <a:off x="2354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4" name="Line 218"/>
              <p:cNvSpPr>
                <a:spLocks noChangeShapeType="1"/>
              </p:cNvSpPr>
              <p:nvPr/>
            </p:nvSpPr>
            <p:spPr bwMode="auto">
              <a:xfrm>
                <a:off x="2354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5" name="Line 219"/>
              <p:cNvSpPr>
                <a:spLocks noChangeShapeType="1"/>
              </p:cNvSpPr>
              <p:nvPr/>
            </p:nvSpPr>
            <p:spPr bwMode="auto">
              <a:xfrm flipV="1">
                <a:off x="2354" y="3797"/>
                <a:ext cx="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6" name="Line 220"/>
              <p:cNvSpPr>
                <a:spLocks noChangeShapeType="1"/>
              </p:cNvSpPr>
              <p:nvPr/>
            </p:nvSpPr>
            <p:spPr bwMode="auto">
              <a:xfrm flipV="1">
                <a:off x="2360" y="3722"/>
                <a:ext cx="1" cy="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7" name="Line 221"/>
              <p:cNvSpPr>
                <a:spLocks noChangeShapeType="1"/>
              </p:cNvSpPr>
              <p:nvPr/>
            </p:nvSpPr>
            <p:spPr bwMode="auto">
              <a:xfrm flipV="1">
                <a:off x="2360" y="3587"/>
                <a:ext cx="1" cy="1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8" name="Line 222"/>
              <p:cNvSpPr>
                <a:spLocks noChangeShapeType="1"/>
              </p:cNvSpPr>
              <p:nvPr/>
            </p:nvSpPr>
            <p:spPr bwMode="auto">
              <a:xfrm flipV="1">
                <a:off x="2360" y="3343"/>
                <a:ext cx="7" cy="2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9" name="Line 223"/>
              <p:cNvSpPr>
                <a:spLocks noChangeShapeType="1"/>
              </p:cNvSpPr>
              <p:nvPr/>
            </p:nvSpPr>
            <p:spPr bwMode="auto">
              <a:xfrm flipV="1">
                <a:off x="2367" y="3073"/>
                <a:ext cx="1" cy="2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0" name="Line 224"/>
              <p:cNvSpPr>
                <a:spLocks noChangeShapeType="1"/>
              </p:cNvSpPr>
              <p:nvPr/>
            </p:nvSpPr>
            <p:spPr bwMode="auto">
              <a:xfrm flipV="1">
                <a:off x="2367" y="2850"/>
                <a:ext cx="1" cy="2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1" name="Line 225"/>
              <p:cNvSpPr>
                <a:spLocks noChangeShapeType="1"/>
              </p:cNvSpPr>
              <p:nvPr/>
            </p:nvSpPr>
            <p:spPr bwMode="auto">
              <a:xfrm>
                <a:off x="2367" y="2850"/>
                <a:ext cx="6" cy="2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2" name="Line 226"/>
              <p:cNvSpPr>
                <a:spLocks noChangeShapeType="1"/>
              </p:cNvSpPr>
              <p:nvPr/>
            </p:nvSpPr>
            <p:spPr bwMode="auto">
              <a:xfrm>
                <a:off x="2373" y="3107"/>
                <a:ext cx="1" cy="3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3" name="Line 227"/>
              <p:cNvSpPr>
                <a:spLocks noChangeShapeType="1"/>
              </p:cNvSpPr>
              <p:nvPr/>
            </p:nvSpPr>
            <p:spPr bwMode="auto">
              <a:xfrm>
                <a:off x="2373" y="3445"/>
                <a:ext cx="6" cy="1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4" name="Line 228"/>
              <p:cNvSpPr>
                <a:spLocks noChangeShapeType="1"/>
              </p:cNvSpPr>
              <p:nvPr/>
            </p:nvSpPr>
            <p:spPr bwMode="auto">
              <a:xfrm>
                <a:off x="2379" y="3607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5" name="Line 229"/>
              <p:cNvSpPr>
                <a:spLocks noChangeShapeType="1"/>
              </p:cNvSpPr>
              <p:nvPr/>
            </p:nvSpPr>
            <p:spPr bwMode="auto">
              <a:xfrm>
                <a:off x="2379" y="3675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6" name="Line 230"/>
              <p:cNvSpPr>
                <a:spLocks noChangeShapeType="1"/>
              </p:cNvSpPr>
              <p:nvPr/>
            </p:nvSpPr>
            <p:spPr bwMode="auto">
              <a:xfrm>
                <a:off x="2379" y="3729"/>
                <a:ext cx="7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7" name="Line 231"/>
              <p:cNvSpPr>
                <a:spLocks noChangeShapeType="1"/>
              </p:cNvSpPr>
              <p:nvPr/>
            </p:nvSpPr>
            <p:spPr bwMode="auto">
              <a:xfrm>
                <a:off x="2386" y="3749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8" name="Line 232"/>
              <p:cNvSpPr>
                <a:spLocks noChangeShapeType="1"/>
              </p:cNvSpPr>
              <p:nvPr/>
            </p:nvSpPr>
            <p:spPr bwMode="auto">
              <a:xfrm>
                <a:off x="2386" y="377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9" name="Line 233"/>
              <p:cNvSpPr>
                <a:spLocks noChangeShapeType="1"/>
              </p:cNvSpPr>
              <p:nvPr/>
            </p:nvSpPr>
            <p:spPr bwMode="auto">
              <a:xfrm>
                <a:off x="2386" y="3790"/>
                <a:ext cx="6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0" name="Line 234"/>
              <p:cNvSpPr>
                <a:spLocks noChangeShapeType="1"/>
              </p:cNvSpPr>
              <p:nvPr/>
            </p:nvSpPr>
            <p:spPr bwMode="auto">
              <a:xfrm>
                <a:off x="2392" y="38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1" name="Line 235"/>
              <p:cNvSpPr>
                <a:spLocks noChangeShapeType="1"/>
              </p:cNvSpPr>
              <p:nvPr/>
            </p:nvSpPr>
            <p:spPr bwMode="auto">
              <a:xfrm>
                <a:off x="2392" y="380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2" name="Line 236"/>
              <p:cNvSpPr>
                <a:spLocks noChangeShapeType="1"/>
              </p:cNvSpPr>
              <p:nvPr/>
            </p:nvSpPr>
            <p:spPr bwMode="auto">
              <a:xfrm>
                <a:off x="2392" y="381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3" name="Line 237"/>
              <p:cNvSpPr>
                <a:spLocks noChangeShapeType="1"/>
              </p:cNvSpPr>
              <p:nvPr/>
            </p:nvSpPr>
            <p:spPr bwMode="auto">
              <a:xfrm>
                <a:off x="2398" y="38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4" name="Line 238"/>
              <p:cNvSpPr>
                <a:spLocks noChangeShapeType="1"/>
              </p:cNvSpPr>
              <p:nvPr/>
            </p:nvSpPr>
            <p:spPr bwMode="auto">
              <a:xfrm>
                <a:off x="2398" y="382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5" name="Line 239"/>
              <p:cNvSpPr>
                <a:spLocks noChangeShapeType="1"/>
              </p:cNvSpPr>
              <p:nvPr/>
            </p:nvSpPr>
            <p:spPr bwMode="auto">
              <a:xfrm>
                <a:off x="2405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6" name="Line 240"/>
              <p:cNvSpPr>
                <a:spLocks noChangeShapeType="1"/>
              </p:cNvSpPr>
              <p:nvPr/>
            </p:nvSpPr>
            <p:spPr bwMode="auto">
              <a:xfrm>
                <a:off x="240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7" name="Line 241"/>
              <p:cNvSpPr>
                <a:spLocks noChangeShapeType="1"/>
              </p:cNvSpPr>
              <p:nvPr/>
            </p:nvSpPr>
            <p:spPr bwMode="auto">
              <a:xfrm>
                <a:off x="240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8" name="Line 242"/>
              <p:cNvSpPr>
                <a:spLocks noChangeShapeType="1"/>
              </p:cNvSpPr>
              <p:nvPr/>
            </p:nvSpPr>
            <p:spPr bwMode="auto">
              <a:xfrm>
                <a:off x="241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9" name="Line 243"/>
              <p:cNvSpPr>
                <a:spLocks noChangeShapeType="1"/>
              </p:cNvSpPr>
              <p:nvPr/>
            </p:nvSpPr>
            <p:spPr bwMode="auto">
              <a:xfrm>
                <a:off x="241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0" name="Line 244"/>
              <p:cNvSpPr>
                <a:spLocks noChangeShapeType="1"/>
              </p:cNvSpPr>
              <p:nvPr/>
            </p:nvSpPr>
            <p:spPr bwMode="auto">
              <a:xfrm>
                <a:off x="241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1" name="Line 245"/>
              <p:cNvSpPr>
                <a:spLocks noChangeShapeType="1"/>
              </p:cNvSpPr>
              <p:nvPr/>
            </p:nvSpPr>
            <p:spPr bwMode="auto">
              <a:xfrm>
                <a:off x="241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2" name="Line 246"/>
              <p:cNvSpPr>
                <a:spLocks noChangeShapeType="1"/>
              </p:cNvSpPr>
              <p:nvPr/>
            </p:nvSpPr>
            <p:spPr bwMode="auto">
              <a:xfrm>
                <a:off x="2417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3" name="Line 247"/>
              <p:cNvSpPr>
                <a:spLocks noChangeShapeType="1"/>
              </p:cNvSpPr>
              <p:nvPr/>
            </p:nvSpPr>
            <p:spPr bwMode="auto">
              <a:xfrm>
                <a:off x="24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4" name="Line 248"/>
              <p:cNvSpPr>
                <a:spLocks noChangeShapeType="1"/>
              </p:cNvSpPr>
              <p:nvPr/>
            </p:nvSpPr>
            <p:spPr bwMode="auto">
              <a:xfrm>
                <a:off x="24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5" name="Line 249"/>
              <p:cNvSpPr>
                <a:spLocks noChangeShapeType="1"/>
              </p:cNvSpPr>
              <p:nvPr/>
            </p:nvSpPr>
            <p:spPr bwMode="auto">
              <a:xfrm>
                <a:off x="196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6" name="Line 250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7" name="Line 251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8" name="Line 252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9" name="Line 253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0" name="Line 254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1" name="Line 255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2" name="Line 256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3" name="Line 257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4" name="Line 258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5" name="Line 259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6" name="Line 260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7" name="Line 261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8" name="Line 262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9" name="Line 263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0" name="Line 264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1" name="Line 265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2" name="Line 266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3" name="Line 267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4" name="Line 268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5" name="Line 269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6" name="Line 270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7" name="Line 271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8" name="Line 272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9" name="Line 273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0" name="Line 274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1" name="Line 275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2" name="Line 276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3" name="Line 277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4" name="Line 278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5" name="Line 279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6" name="Line 280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7" name="Line 281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8" name="Line 282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9" name="Line 283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0" name="Line 284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1" name="Line 285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2" name="Line 286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3" name="Line 287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4" name="Line 288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5" name="Line 289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6" name="Line 290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7" name="Line 291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8" name="Line 292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9" name="Line 293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0" name="Line 294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1" name="Line 295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2" name="Line 296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3" name="Line 297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4" name="Line 298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5" name="Line 299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6" name="Line 300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7" name="Line 301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8" name="Line 302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9" name="Line 303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0" name="Line 304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1" name="Line 305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2" name="Line 306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3" name="Line 307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4" name="Line 308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5" name="Line 309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6" name="Line 310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7" name="Line 311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8" name="Line 312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9" name="Line 313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0" name="Line 314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1" name="Line 315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2" name="Line 316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3" name="Line 317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4" name="Line 318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5" name="Line 319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6" name="Line 320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7" name="Line 321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8" name="Line 322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9" name="Line 323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0" name="Line 324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1" name="Line 325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2" name="Line 326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3" name="Line 327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4" name="Line 328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5" name="Line 329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6" name="Line 330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7" name="Line 331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8" name="Line 332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9" name="Line 333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0" name="Line 334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1" name="Line 335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2" name="Line 336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3" name="Line 337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4" name="Line 338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5" name="Line 339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6" name="Line 340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7" name="Line 341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8" name="Line 342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9" name="Line 343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0" name="Line 344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1" name="Line 345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2" name="Line 346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3" name="Line 347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4" name="Line 348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5" name="Line 349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6" name="Line 350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7" name="Line 351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8" name="Line 352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9" name="Line 353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0" name="Line 354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1" name="Line 355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2" name="Line 356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3" name="Line 357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4" name="Line 358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5" name="Line 359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6" name="Line 360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7" name="Line 361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8" name="Line 362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9" name="Line 363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0" name="Line 364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1" name="Line 365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2" name="Line 366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3" name="Line 367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4" name="Line 368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5" name="Line 369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6" name="Line 370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7" name="Line 371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8" name="Line 372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9" name="Line 373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0" name="Line 374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1" name="Line 375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2" name="Line 376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3" name="Line 377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4" name="Line 378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5" name="Line 379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6" name="Line 380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7" name="Line 381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8" name="Line 382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9" name="Line 383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0" name="Line 384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1" name="Line 385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2" name="Line 386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3" name="Line 387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4" name="Line 388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5" name="Line 389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6" name="Line 390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7" name="Line 391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8" name="Line 392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9" name="Line 393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0" name="Line 394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1" name="Line 395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2" name="Line 396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3" name="Line 397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4" name="Line 398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5" name="Line 399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6" name="Line 400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7" name="Line 401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8" name="Line 402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9" name="Line 403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0" name="Line 404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1" name="Line 405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1" name="Group 406"/>
            <p:cNvGrpSpPr>
              <a:grpSpLocks/>
            </p:cNvGrpSpPr>
            <p:nvPr/>
          </p:nvGrpSpPr>
          <p:grpSpPr bwMode="auto">
            <a:xfrm>
              <a:off x="2246" y="3837"/>
              <a:ext cx="179" cy="1"/>
              <a:chOff x="2246" y="3837"/>
              <a:chExt cx="179" cy="1"/>
            </a:xfrm>
          </p:grpSpPr>
          <p:sp>
            <p:nvSpPr>
              <p:cNvPr id="3742" name="Line 407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3" name="Line 408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4" name="Line 409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5" name="Line 410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6" name="Line 411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7" name="Line 412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8" name="Line 413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9" name="Line 414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0" name="Line 415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1" name="Line 416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2" name="Line 417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3" name="Line 418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4" name="Line 419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5" name="Line 420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6" name="Line 421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7" name="Line 422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8" name="Line 423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9" name="Line 424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0" name="Line 425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1" name="Line 426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2" name="Line 427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3" name="Line 428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4" name="Line 429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5" name="Line 430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6" name="Line 431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7" name="Line 432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8" name="Line 433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9" name="Line 434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0" name="Line 435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1" name="Line 436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2" name="Line 437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3" name="Line 438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4" name="Line 439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5" name="Line 440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6" name="Line 441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7" name="Line 442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8" name="Line 443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9" name="Line 444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0" name="Line 445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1" name="Line 446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2" name="Line 447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3" name="Line 448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4" name="Line 449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5" name="Line 450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6" name="Line 451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7" name="Line 452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8" name="Line 453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9" name="Line 454"/>
              <p:cNvSpPr>
                <a:spLocks noChangeShapeType="1"/>
              </p:cNvSpPr>
              <p:nvPr/>
            </p:nvSpPr>
            <p:spPr bwMode="auto">
              <a:xfrm flipH="1">
                <a:off x="241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0" name="Line 455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" name="Line 456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" name="Line 457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3" name="Line 458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4" name="Line 459"/>
              <p:cNvSpPr>
                <a:spLocks noChangeShapeType="1"/>
              </p:cNvSpPr>
              <p:nvPr/>
            </p:nvSpPr>
            <p:spPr bwMode="auto">
              <a:xfrm flipH="1">
                <a:off x="241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5" name="Line 460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6" name="Line 461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7" name="Line 462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8" name="Line 463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9" name="Line 464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0" name="Line 465"/>
              <p:cNvSpPr>
                <a:spLocks noChangeShapeType="1"/>
              </p:cNvSpPr>
              <p:nvPr/>
            </p:nvSpPr>
            <p:spPr bwMode="auto">
              <a:xfrm flipH="1">
                <a:off x="240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1" name="Line 466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2" name="Line 467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3" name="Line 468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4" name="Line 469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5" name="Line 470"/>
              <p:cNvSpPr>
                <a:spLocks noChangeShapeType="1"/>
              </p:cNvSpPr>
              <p:nvPr/>
            </p:nvSpPr>
            <p:spPr bwMode="auto">
              <a:xfrm flipH="1">
                <a:off x="239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6" name="Line 471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7" name="Line 472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8" name="Line 473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9" name="Line 474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0" name="Line 475"/>
              <p:cNvSpPr>
                <a:spLocks noChangeShapeType="1"/>
              </p:cNvSpPr>
              <p:nvPr/>
            </p:nvSpPr>
            <p:spPr bwMode="auto">
              <a:xfrm flipH="1">
                <a:off x="239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1" name="Line 476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2" name="Line 477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3" name="Line 478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4" name="Line 479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5" name="Line 480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6" name="Line 481"/>
              <p:cNvSpPr>
                <a:spLocks noChangeShapeType="1"/>
              </p:cNvSpPr>
              <p:nvPr/>
            </p:nvSpPr>
            <p:spPr bwMode="auto">
              <a:xfrm flipH="1">
                <a:off x="238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7" name="Line 482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8" name="Line 483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9" name="Line 484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0" name="Line 485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1" name="Line 486"/>
              <p:cNvSpPr>
                <a:spLocks noChangeShapeType="1"/>
              </p:cNvSpPr>
              <p:nvPr/>
            </p:nvSpPr>
            <p:spPr bwMode="auto">
              <a:xfrm flipH="1">
                <a:off x="237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2" name="Line 487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3" name="Line 488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4" name="Line 489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5" name="Line 490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6" name="Line 491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7" name="Line 492"/>
              <p:cNvSpPr>
                <a:spLocks noChangeShapeType="1"/>
              </p:cNvSpPr>
              <p:nvPr/>
            </p:nvSpPr>
            <p:spPr bwMode="auto">
              <a:xfrm flipH="1">
                <a:off x="237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8" name="Line 493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9" name="Line 494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0" name="Line 495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1" name="Line 496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2" name="Line 497"/>
              <p:cNvSpPr>
                <a:spLocks noChangeShapeType="1"/>
              </p:cNvSpPr>
              <p:nvPr/>
            </p:nvSpPr>
            <p:spPr bwMode="auto">
              <a:xfrm flipH="1">
                <a:off x="236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3" name="Line 498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4" name="Line 499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5" name="Line 500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6" name="Line 501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7" name="Line 502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8" name="Line 503"/>
              <p:cNvSpPr>
                <a:spLocks noChangeShapeType="1"/>
              </p:cNvSpPr>
              <p:nvPr/>
            </p:nvSpPr>
            <p:spPr bwMode="auto">
              <a:xfrm flipH="1">
                <a:off x="236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9" name="Line 504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0" name="Line 505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1" name="Line 506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2" name="Line 507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3" name="Line 508"/>
              <p:cNvSpPr>
                <a:spLocks noChangeShapeType="1"/>
              </p:cNvSpPr>
              <p:nvPr/>
            </p:nvSpPr>
            <p:spPr bwMode="auto">
              <a:xfrm flipH="1">
                <a:off x="235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4" name="Line 509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5" name="Line 510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6" name="Line 511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7" name="Line 512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8" name="Line 513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9" name="Line 514"/>
              <p:cNvSpPr>
                <a:spLocks noChangeShapeType="1"/>
              </p:cNvSpPr>
              <p:nvPr/>
            </p:nvSpPr>
            <p:spPr bwMode="auto">
              <a:xfrm flipH="1">
                <a:off x="234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0" name="Line 515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1" name="Line 516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2" name="Line 517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3" name="Line 518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4" name="Line 519"/>
              <p:cNvSpPr>
                <a:spLocks noChangeShapeType="1"/>
              </p:cNvSpPr>
              <p:nvPr/>
            </p:nvSpPr>
            <p:spPr bwMode="auto">
              <a:xfrm flipH="1">
                <a:off x="234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5" name="Line 520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6" name="Line 521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7" name="Line 522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8" name="Line 523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9" name="Line 524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0" name="Line 525"/>
              <p:cNvSpPr>
                <a:spLocks noChangeShapeType="1"/>
              </p:cNvSpPr>
              <p:nvPr/>
            </p:nvSpPr>
            <p:spPr bwMode="auto">
              <a:xfrm flipH="1">
                <a:off x="233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1" name="Line 526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2" name="Line 527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3" name="Line 528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4" name="Line 529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5" name="Line 530"/>
              <p:cNvSpPr>
                <a:spLocks noChangeShapeType="1"/>
              </p:cNvSpPr>
              <p:nvPr/>
            </p:nvSpPr>
            <p:spPr bwMode="auto">
              <a:xfrm flipH="1">
                <a:off x="232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6" name="Line 531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7" name="Line 532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8" name="Line 533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9" name="Line 534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0" name="Line 535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1" name="Line 536"/>
              <p:cNvSpPr>
                <a:spLocks noChangeShapeType="1"/>
              </p:cNvSpPr>
              <p:nvPr/>
            </p:nvSpPr>
            <p:spPr bwMode="auto">
              <a:xfrm flipH="1">
                <a:off x="232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2" name="Line 537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3" name="Line 538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4" name="Line 539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5" name="Line 540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6" name="Line 541"/>
              <p:cNvSpPr>
                <a:spLocks noChangeShapeType="1"/>
              </p:cNvSpPr>
              <p:nvPr/>
            </p:nvSpPr>
            <p:spPr bwMode="auto">
              <a:xfrm flipH="1">
                <a:off x="231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7" name="Line 542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8" name="Line 543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9" name="Line 544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0" name="Line 545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1" name="Line 546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2" name="Line 547"/>
              <p:cNvSpPr>
                <a:spLocks noChangeShapeType="1"/>
              </p:cNvSpPr>
              <p:nvPr/>
            </p:nvSpPr>
            <p:spPr bwMode="auto">
              <a:xfrm flipH="1">
                <a:off x="231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3" name="Line 548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4" name="Line 549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5" name="Line 550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6" name="Line 551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7" name="Line 552"/>
              <p:cNvSpPr>
                <a:spLocks noChangeShapeType="1"/>
              </p:cNvSpPr>
              <p:nvPr/>
            </p:nvSpPr>
            <p:spPr bwMode="auto">
              <a:xfrm flipH="1">
                <a:off x="230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8" name="Line 553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9" name="Line 554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0" name="Line 555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1" name="Line 556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2" name="Line 557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3" name="Line 558"/>
              <p:cNvSpPr>
                <a:spLocks noChangeShapeType="1"/>
              </p:cNvSpPr>
              <p:nvPr/>
            </p:nvSpPr>
            <p:spPr bwMode="auto">
              <a:xfrm flipH="1">
                <a:off x="229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4" name="Line 559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5" name="Line 560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6" name="Line 561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7" name="Line 562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8" name="Line 563"/>
              <p:cNvSpPr>
                <a:spLocks noChangeShapeType="1"/>
              </p:cNvSpPr>
              <p:nvPr/>
            </p:nvSpPr>
            <p:spPr bwMode="auto">
              <a:xfrm flipH="1">
                <a:off x="229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9" name="Line 564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0" name="Line 565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1" name="Line 566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2" name="Line 567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3" name="Line 568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4" name="Line 569"/>
              <p:cNvSpPr>
                <a:spLocks noChangeShapeType="1"/>
              </p:cNvSpPr>
              <p:nvPr/>
            </p:nvSpPr>
            <p:spPr bwMode="auto">
              <a:xfrm flipH="1">
                <a:off x="228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5" name="Line 570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6" name="Line 571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7" name="Line 572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8" name="Line 573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9" name="Line 574"/>
              <p:cNvSpPr>
                <a:spLocks noChangeShapeType="1"/>
              </p:cNvSpPr>
              <p:nvPr/>
            </p:nvSpPr>
            <p:spPr bwMode="auto">
              <a:xfrm flipH="1">
                <a:off x="227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0" name="Line 575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1" name="Line 576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2" name="Line 577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3" name="Line 578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4" name="Line 579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5" name="Line 580"/>
              <p:cNvSpPr>
                <a:spLocks noChangeShapeType="1"/>
              </p:cNvSpPr>
              <p:nvPr/>
            </p:nvSpPr>
            <p:spPr bwMode="auto">
              <a:xfrm flipH="1">
                <a:off x="227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6" name="Line 581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7" name="Line 582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8" name="Line 583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9" name="Line 584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0" name="Line 585"/>
              <p:cNvSpPr>
                <a:spLocks noChangeShapeType="1"/>
              </p:cNvSpPr>
              <p:nvPr/>
            </p:nvSpPr>
            <p:spPr bwMode="auto">
              <a:xfrm flipH="1">
                <a:off x="226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1" name="Line 586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2" name="Line 587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3" name="Line 588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4" name="Line 589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5" name="Line 590"/>
              <p:cNvSpPr>
                <a:spLocks noChangeShapeType="1"/>
              </p:cNvSpPr>
              <p:nvPr/>
            </p:nvSpPr>
            <p:spPr bwMode="auto">
              <a:xfrm flipH="1">
                <a:off x="225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6" name="Line 591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7" name="Line 592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8" name="Line 593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9" name="Line 594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0" name="Line 595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1" name="Line 596"/>
              <p:cNvSpPr>
                <a:spLocks noChangeShapeType="1"/>
              </p:cNvSpPr>
              <p:nvPr/>
            </p:nvSpPr>
            <p:spPr bwMode="auto">
              <a:xfrm flipH="1">
                <a:off x="225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2" name="Line 597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3" name="Line 598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4" name="Line 599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5" name="Line 600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6" name="Line 601"/>
              <p:cNvSpPr>
                <a:spLocks noChangeShapeType="1"/>
              </p:cNvSpPr>
              <p:nvPr/>
            </p:nvSpPr>
            <p:spPr bwMode="auto">
              <a:xfrm flipH="1">
                <a:off x="224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7" name="Line 602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8" name="Line 603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9" name="Line 604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0" name="Line 605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1" name="Line 606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2" name="Group 607"/>
            <p:cNvGrpSpPr>
              <a:grpSpLocks/>
            </p:cNvGrpSpPr>
            <p:nvPr/>
          </p:nvGrpSpPr>
          <p:grpSpPr bwMode="auto">
            <a:xfrm>
              <a:off x="2012" y="3837"/>
              <a:ext cx="234" cy="1"/>
              <a:chOff x="2012" y="3837"/>
              <a:chExt cx="234" cy="1"/>
            </a:xfrm>
          </p:grpSpPr>
          <p:sp>
            <p:nvSpPr>
              <p:cNvPr id="3542" name="Line 608"/>
              <p:cNvSpPr>
                <a:spLocks noChangeShapeType="1"/>
              </p:cNvSpPr>
              <p:nvPr/>
            </p:nvSpPr>
            <p:spPr bwMode="auto">
              <a:xfrm flipH="1">
                <a:off x="224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3" name="Line 609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4" name="Line 610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5" name="Line 611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6" name="Line 612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7" name="Line 613"/>
              <p:cNvSpPr>
                <a:spLocks noChangeShapeType="1"/>
              </p:cNvSpPr>
              <p:nvPr/>
            </p:nvSpPr>
            <p:spPr bwMode="auto">
              <a:xfrm flipH="1">
                <a:off x="223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8" name="Line 614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9" name="Line 615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0" name="Line 616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1" name="Line 617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2" name="Line 618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3" name="Line 619"/>
              <p:cNvSpPr>
                <a:spLocks noChangeShapeType="1"/>
              </p:cNvSpPr>
              <p:nvPr/>
            </p:nvSpPr>
            <p:spPr bwMode="auto">
              <a:xfrm flipH="1">
                <a:off x="222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4" name="Line 620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5" name="Line 621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6" name="Line 622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7" name="Line 623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8" name="Line 624"/>
              <p:cNvSpPr>
                <a:spLocks noChangeShapeType="1"/>
              </p:cNvSpPr>
              <p:nvPr/>
            </p:nvSpPr>
            <p:spPr bwMode="auto">
              <a:xfrm flipH="1">
                <a:off x="222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9" name="Line 625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0" name="Line 626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1" name="Line 627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2" name="Line 628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3" name="Line 629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4" name="Line 630"/>
              <p:cNvSpPr>
                <a:spLocks noChangeShapeType="1"/>
              </p:cNvSpPr>
              <p:nvPr/>
            </p:nvSpPr>
            <p:spPr bwMode="auto">
              <a:xfrm flipH="1">
                <a:off x="221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5" name="Line 631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6" name="Line 632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7" name="Line 633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8" name="Line 634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9" name="Line 635"/>
              <p:cNvSpPr>
                <a:spLocks noChangeShapeType="1"/>
              </p:cNvSpPr>
              <p:nvPr/>
            </p:nvSpPr>
            <p:spPr bwMode="auto">
              <a:xfrm flipH="1">
                <a:off x="220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0" name="Line 636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1" name="Line 637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2" name="Line 638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3" name="Line 639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4" name="Line 640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5" name="Line 641"/>
              <p:cNvSpPr>
                <a:spLocks noChangeShapeType="1"/>
              </p:cNvSpPr>
              <p:nvPr/>
            </p:nvSpPr>
            <p:spPr bwMode="auto">
              <a:xfrm flipH="1">
                <a:off x="220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6" name="Line 642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7" name="Line 643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8" name="Line 644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9" name="Line 645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0" name="Line 646"/>
              <p:cNvSpPr>
                <a:spLocks noChangeShapeType="1"/>
              </p:cNvSpPr>
              <p:nvPr/>
            </p:nvSpPr>
            <p:spPr bwMode="auto">
              <a:xfrm flipH="1">
                <a:off x="219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1" name="Line 647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2" name="Line 648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3" name="Line 649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4" name="Line 650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5" name="Line 651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6" name="Line 652"/>
              <p:cNvSpPr>
                <a:spLocks noChangeShapeType="1"/>
              </p:cNvSpPr>
              <p:nvPr/>
            </p:nvSpPr>
            <p:spPr bwMode="auto">
              <a:xfrm flipH="1">
                <a:off x="218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7" name="Line 653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8" name="Line 654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9" name="Line 655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0" name="Line 656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1" name="Line 657"/>
              <p:cNvSpPr>
                <a:spLocks noChangeShapeType="1"/>
              </p:cNvSpPr>
              <p:nvPr/>
            </p:nvSpPr>
            <p:spPr bwMode="auto">
              <a:xfrm flipH="1">
                <a:off x="218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2" name="Line 658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3" name="Line 659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4" name="Line 660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5" name="Line 661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6" name="Line 662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7" name="Line 663"/>
              <p:cNvSpPr>
                <a:spLocks noChangeShapeType="1"/>
              </p:cNvSpPr>
              <p:nvPr/>
            </p:nvSpPr>
            <p:spPr bwMode="auto">
              <a:xfrm flipH="1">
                <a:off x="217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8" name="Line 664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9" name="Line 665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0" name="Line 666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1" name="Line 667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2" name="Line 668"/>
              <p:cNvSpPr>
                <a:spLocks noChangeShapeType="1"/>
              </p:cNvSpPr>
              <p:nvPr/>
            </p:nvSpPr>
            <p:spPr bwMode="auto">
              <a:xfrm flipH="1">
                <a:off x="217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3" name="Line 669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4" name="Line 670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5" name="Line 671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6" name="Line 672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7" name="Line 673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8" name="Line 674"/>
              <p:cNvSpPr>
                <a:spLocks noChangeShapeType="1"/>
              </p:cNvSpPr>
              <p:nvPr/>
            </p:nvSpPr>
            <p:spPr bwMode="auto">
              <a:xfrm flipH="1">
                <a:off x="216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9" name="Line 675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0" name="Line 676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1" name="Line 677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2" name="Line 678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3" name="Line 679"/>
              <p:cNvSpPr>
                <a:spLocks noChangeShapeType="1"/>
              </p:cNvSpPr>
              <p:nvPr/>
            </p:nvSpPr>
            <p:spPr bwMode="auto">
              <a:xfrm flipH="1">
                <a:off x="215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4" name="Line 680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5" name="Line 681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6" name="Line 682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7" name="Line 683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8" name="Line 684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9" name="Line 685"/>
              <p:cNvSpPr>
                <a:spLocks noChangeShapeType="1"/>
              </p:cNvSpPr>
              <p:nvPr/>
            </p:nvSpPr>
            <p:spPr bwMode="auto">
              <a:xfrm flipH="1">
                <a:off x="215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0" name="Line 686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1" name="Line 687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2" name="Line 688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3" name="Line 689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4" name="Line 690"/>
              <p:cNvSpPr>
                <a:spLocks noChangeShapeType="1"/>
              </p:cNvSpPr>
              <p:nvPr/>
            </p:nvSpPr>
            <p:spPr bwMode="auto">
              <a:xfrm flipH="1">
                <a:off x="214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5" name="Line 691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6" name="Line 692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7" name="Line 693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8" name="Line 694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9" name="Line 695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0" name="Line 696"/>
              <p:cNvSpPr>
                <a:spLocks noChangeShapeType="1"/>
              </p:cNvSpPr>
              <p:nvPr/>
            </p:nvSpPr>
            <p:spPr bwMode="auto">
              <a:xfrm flipH="1">
                <a:off x="213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1" name="Line 697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2" name="Line 698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3" name="Line 699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4" name="Line 700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5" name="Line 701"/>
              <p:cNvSpPr>
                <a:spLocks noChangeShapeType="1"/>
              </p:cNvSpPr>
              <p:nvPr/>
            </p:nvSpPr>
            <p:spPr bwMode="auto">
              <a:xfrm flipH="1">
                <a:off x="213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6" name="Line 702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7" name="Line 703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8" name="Line 704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9" name="Line 705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0" name="Line 706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1" name="Line 707"/>
              <p:cNvSpPr>
                <a:spLocks noChangeShapeType="1"/>
              </p:cNvSpPr>
              <p:nvPr/>
            </p:nvSpPr>
            <p:spPr bwMode="auto">
              <a:xfrm flipH="1">
                <a:off x="212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2" name="Line 708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3" name="Line 709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4" name="Line 710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5" name="Line 711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6" name="Line 712"/>
              <p:cNvSpPr>
                <a:spLocks noChangeShapeType="1"/>
              </p:cNvSpPr>
              <p:nvPr/>
            </p:nvSpPr>
            <p:spPr bwMode="auto">
              <a:xfrm flipH="1">
                <a:off x="211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7" name="Line 713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8" name="Line 714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9" name="Line 715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0" name="Line 716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1" name="Line 717"/>
              <p:cNvSpPr>
                <a:spLocks noChangeShapeType="1"/>
              </p:cNvSpPr>
              <p:nvPr/>
            </p:nvSpPr>
            <p:spPr bwMode="auto">
              <a:xfrm flipH="1">
                <a:off x="211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2" name="Line 718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3" name="Line 719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4" name="Line 720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5" name="Line 721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6" name="Line 722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7" name="Line 723"/>
              <p:cNvSpPr>
                <a:spLocks noChangeShapeType="1"/>
              </p:cNvSpPr>
              <p:nvPr/>
            </p:nvSpPr>
            <p:spPr bwMode="auto">
              <a:xfrm flipH="1">
                <a:off x="210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8" name="Line 724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9" name="Line 725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0" name="Line 726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1" name="Line 727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2" name="Line 728"/>
              <p:cNvSpPr>
                <a:spLocks noChangeShapeType="1"/>
              </p:cNvSpPr>
              <p:nvPr/>
            </p:nvSpPr>
            <p:spPr bwMode="auto">
              <a:xfrm flipH="1">
                <a:off x="210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3" name="Line 729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4" name="Line 730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5" name="Line 731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6" name="Line 732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7" name="Line 733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8" name="Line 734"/>
              <p:cNvSpPr>
                <a:spLocks noChangeShapeType="1"/>
              </p:cNvSpPr>
              <p:nvPr/>
            </p:nvSpPr>
            <p:spPr bwMode="auto">
              <a:xfrm flipH="1">
                <a:off x="209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9" name="Line 735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0" name="Line 736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1" name="Line 737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2" name="Line 738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3" name="Line 739"/>
              <p:cNvSpPr>
                <a:spLocks noChangeShapeType="1"/>
              </p:cNvSpPr>
              <p:nvPr/>
            </p:nvSpPr>
            <p:spPr bwMode="auto">
              <a:xfrm flipH="1">
                <a:off x="208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4" name="Line 740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5" name="Line 741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6" name="Line 742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7" name="Line 743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8" name="Line 744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9" name="Line 745"/>
              <p:cNvSpPr>
                <a:spLocks noChangeShapeType="1"/>
              </p:cNvSpPr>
              <p:nvPr/>
            </p:nvSpPr>
            <p:spPr bwMode="auto">
              <a:xfrm flipH="1">
                <a:off x="208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0" name="Line 746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1" name="Line 747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2" name="Line 748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3" name="Line 749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4" name="Line 750"/>
              <p:cNvSpPr>
                <a:spLocks noChangeShapeType="1"/>
              </p:cNvSpPr>
              <p:nvPr/>
            </p:nvSpPr>
            <p:spPr bwMode="auto">
              <a:xfrm flipH="1">
                <a:off x="207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5" name="Line 751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6" name="Line 752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7" name="Line 753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8" name="Line 754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9" name="Line 755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0" name="Line 756"/>
              <p:cNvSpPr>
                <a:spLocks noChangeShapeType="1"/>
              </p:cNvSpPr>
              <p:nvPr/>
            </p:nvSpPr>
            <p:spPr bwMode="auto">
              <a:xfrm flipH="1">
                <a:off x="206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1" name="Line 757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2" name="Line 758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3" name="Line 759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4" name="Line 760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5" name="Line 761"/>
              <p:cNvSpPr>
                <a:spLocks noChangeShapeType="1"/>
              </p:cNvSpPr>
              <p:nvPr/>
            </p:nvSpPr>
            <p:spPr bwMode="auto">
              <a:xfrm flipH="1">
                <a:off x="206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6" name="Line 762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7" name="Line 763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8" name="Line 764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9" name="Line 765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0" name="Line 766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1" name="Line 767"/>
              <p:cNvSpPr>
                <a:spLocks noChangeShapeType="1"/>
              </p:cNvSpPr>
              <p:nvPr/>
            </p:nvSpPr>
            <p:spPr bwMode="auto">
              <a:xfrm flipH="1">
                <a:off x="205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2" name="Line 768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3" name="Line 769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4" name="Line 770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5" name="Line 771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6" name="Line 772"/>
              <p:cNvSpPr>
                <a:spLocks noChangeShapeType="1"/>
              </p:cNvSpPr>
              <p:nvPr/>
            </p:nvSpPr>
            <p:spPr bwMode="auto">
              <a:xfrm flipH="1">
                <a:off x="205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7" name="Line 773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8" name="Line 774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9" name="Line 775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0" name="Line 776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1" name="Line 777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2" name="Line 778"/>
              <p:cNvSpPr>
                <a:spLocks noChangeShapeType="1"/>
              </p:cNvSpPr>
              <p:nvPr/>
            </p:nvSpPr>
            <p:spPr bwMode="auto">
              <a:xfrm flipH="1">
                <a:off x="204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3" name="Line 779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4" name="Line 780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5" name="Line 781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6" name="Line 782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7" name="Line 783"/>
              <p:cNvSpPr>
                <a:spLocks noChangeShapeType="1"/>
              </p:cNvSpPr>
              <p:nvPr/>
            </p:nvSpPr>
            <p:spPr bwMode="auto">
              <a:xfrm flipH="1">
                <a:off x="203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8" name="Line 784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9" name="Line 785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0" name="Line 786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1" name="Line 787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2" name="Line 788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3" name="Line 789"/>
              <p:cNvSpPr>
                <a:spLocks noChangeShapeType="1"/>
              </p:cNvSpPr>
              <p:nvPr/>
            </p:nvSpPr>
            <p:spPr bwMode="auto">
              <a:xfrm flipH="1">
                <a:off x="203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4" name="Line 790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5" name="Line 791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6" name="Line 792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7" name="Line 793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8" name="Line 794"/>
              <p:cNvSpPr>
                <a:spLocks noChangeShapeType="1"/>
              </p:cNvSpPr>
              <p:nvPr/>
            </p:nvSpPr>
            <p:spPr bwMode="auto">
              <a:xfrm flipH="1">
                <a:off x="202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9" name="Line 795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0" name="Line 796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1" name="Line 797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2" name="Line 798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3" name="Line 799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4" name="Line 800"/>
              <p:cNvSpPr>
                <a:spLocks noChangeShapeType="1"/>
              </p:cNvSpPr>
              <p:nvPr/>
            </p:nvSpPr>
            <p:spPr bwMode="auto">
              <a:xfrm flipH="1">
                <a:off x="201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5" name="Line 801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6" name="Line 802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7" name="Line 803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8" name="Line 804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9" name="Line 805"/>
              <p:cNvSpPr>
                <a:spLocks noChangeShapeType="1"/>
              </p:cNvSpPr>
              <p:nvPr/>
            </p:nvSpPr>
            <p:spPr bwMode="auto">
              <a:xfrm flipH="1">
                <a:off x="201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0" name="Line 806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1" name="Line 807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3" name="Group 808"/>
            <p:cNvGrpSpPr>
              <a:grpSpLocks/>
            </p:cNvGrpSpPr>
            <p:nvPr/>
          </p:nvGrpSpPr>
          <p:grpSpPr bwMode="auto">
            <a:xfrm>
              <a:off x="1149" y="1767"/>
              <a:ext cx="1504" cy="2071"/>
              <a:chOff x="1149" y="1767"/>
              <a:chExt cx="1504" cy="2071"/>
            </a:xfrm>
          </p:grpSpPr>
          <p:sp>
            <p:nvSpPr>
              <p:cNvPr id="3342" name="Line 809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3" name="Line 810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4" name="Line 811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5" name="Line 812"/>
              <p:cNvSpPr>
                <a:spLocks noChangeShapeType="1"/>
              </p:cNvSpPr>
              <p:nvPr/>
            </p:nvSpPr>
            <p:spPr bwMode="auto">
              <a:xfrm flipH="1">
                <a:off x="200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6" name="Line 813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7" name="Line 814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8" name="Line 815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9" name="Line 816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0" name="Line 817"/>
              <p:cNvSpPr>
                <a:spLocks noChangeShapeType="1"/>
              </p:cNvSpPr>
              <p:nvPr/>
            </p:nvSpPr>
            <p:spPr bwMode="auto">
              <a:xfrm flipH="1">
                <a:off x="199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1" name="Line 818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2" name="Line 819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3" name="Line 820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4" name="Line 821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5" name="Line 822"/>
              <p:cNvSpPr>
                <a:spLocks noChangeShapeType="1"/>
              </p:cNvSpPr>
              <p:nvPr/>
            </p:nvSpPr>
            <p:spPr bwMode="auto">
              <a:xfrm flipH="1">
                <a:off x="199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6" name="Line 823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7" name="Line 824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8" name="Line 825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9" name="Line 826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0" name="Line 827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1" name="Line 828"/>
              <p:cNvSpPr>
                <a:spLocks noChangeShapeType="1"/>
              </p:cNvSpPr>
              <p:nvPr/>
            </p:nvSpPr>
            <p:spPr bwMode="auto">
              <a:xfrm flipH="1">
                <a:off x="198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2" name="Line 829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3" name="Line 830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4" name="Line 831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5" name="Line 832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6" name="Line 833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7" name="Line 834"/>
              <p:cNvSpPr>
                <a:spLocks noChangeShapeType="1"/>
              </p:cNvSpPr>
              <p:nvPr/>
            </p:nvSpPr>
            <p:spPr bwMode="auto">
              <a:xfrm flipH="1">
                <a:off x="198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8" name="Line 835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9" name="Line 836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0" name="Line 837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1" name="Line 838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2" name="Line 839"/>
              <p:cNvSpPr>
                <a:spLocks noChangeShapeType="1"/>
              </p:cNvSpPr>
              <p:nvPr/>
            </p:nvSpPr>
            <p:spPr bwMode="auto">
              <a:xfrm flipH="1">
                <a:off x="197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3" name="Line 840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4" name="Line 841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5" name="Line 842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6" name="Line 843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7" name="Line 844"/>
              <p:cNvSpPr>
                <a:spLocks noChangeShapeType="1"/>
              </p:cNvSpPr>
              <p:nvPr/>
            </p:nvSpPr>
            <p:spPr bwMode="auto">
              <a:xfrm flipH="1">
                <a:off x="196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8" name="Line 845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9" name="Line 846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0" name="Line 847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1" name="Line 848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2" name="Line 849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3" name="Line 850"/>
              <p:cNvSpPr>
                <a:spLocks noChangeShapeType="1"/>
              </p:cNvSpPr>
              <p:nvPr/>
            </p:nvSpPr>
            <p:spPr bwMode="auto">
              <a:xfrm flipH="1">
                <a:off x="196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4" name="Line 851"/>
              <p:cNvSpPr>
                <a:spLocks noChangeShapeType="1"/>
              </p:cNvSpPr>
              <p:nvPr/>
            </p:nvSpPr>
            <p:spPr bwMode="auto">
              <a:xfrm>
                <a:off x="196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5" name="Line 852"/>
              <p:cNvSpPr>
                <a:spLocks noChangeShapeType="1"/>
              </p:cNvSpPr>
              <p:nvPr/>
            </p:nvSpPr>
            <p:spPr bwMode="auto">
              <a:xfrm flipH="1">
                <a:off x="1149" y="2748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6" name="Line 853"/>
              <p:cNvSpPr>
                <a:spLocks noChangeShapeType="1"/>
              </p:cNvSpPr>
              <p:nvPr/>
            </p:nvSpPr>
            <p:spPr bwMode="auto">
              <a:xfrm flipV="1">
                <a:off x="1149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7" name="Line 854"/>
              <p:cNvSpPr>
                <a:spLocks noChangeShapeType="1"/>
              </p:cNvSpPr>
              <p:nvPr/>
            </p:nvSpPr>
            <p:spPr bwMode="auto">
              <a:xfrm flipV="1">
                <a:off x="127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8" name="Line 855"/>
              <p:cNvSpPr>
                <a:spLocks noChangeShapeType="1"/>
              </p:cNvSpPr>
              <p:nvPr/>
            </p:nvSpPr>
            <p:spPr bwMode="auto">
              <a:xfrm flipV="1">
                <a:off x="1396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9" name="Line 856"/>
              <p:cNvSpPr>
                <a:spLocks noChangeShapeType="1"/>
              </p:cNvSpPr>
              <p:nvPr/>
            </p:nvSpPr>
            <p:spPr bwMode="auto">
              <a:xfrm flipV="1">
                <a:off x="1523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0" name="Line 857"/>
              <p:cNvSpPr>
                <a:spLocks noChangeShapeType="1"/>
              </p:cNvSpPr>
              <p:nvPr/>
            </p:nvSpPr>
            <p:spPr bwMode="auto">
              <a:xfrm flipV="1">
                <a:off x="165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1" name="Line 858"/>
              <p:cNvSpPr>
                <a:spLocks noChangeShapeType="1"/>
              </p:cNvSpPr>
              <p:nvPr/>
            </p:nvSpPr>
            <p:spPr bwMode="auto">
              <a:xfrm flipV="1">
                <a:off x="177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2" name="Line 859"/>
              <p:cNvSpPr>
                <a:spLocks noChangeShapeType="1"/>
              </p:cNvSpPr>
              <p:nvPr/>
            </p:nvSpPr>
            <p:spPr bwMode="auto">
              <a:xfrm flipV="1">
                <a:off x="1897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3" name="Line 860"/>
              <p:cNvSpPr>
                <a:spLocks noChangeShapeType="1"/>
              </p:cNvSpPr>
              <p:nvPr/>
            </p:nvSpPr>
            <p:spPr bwMode="auto">
              <a:xfrm flipV="1">
                <a:off x="2024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4" name="Line 861"/>
              <p:cNvSpPr>
                <a:spLocks noChangeShapeType="1"/>
              </p:cNvSpPr>
              <p:nvPr/>
            </p:nvSpPr>
            <p:spPr bwMode="auto">
              <a:xfrm flipV="1">
                <a:off x="215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5" name="Line 862"/>
              <p:cNvSpPr>
                <a:spLocks noChangeShapeType="1"/>
              </p:cNvSpPr>
              <p:nvPr/>
            </p:nvSpPr>
            <p:spPr bwMode="auto">
              <a:xfrm flipV="1">
                <a:off x="227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6" name="Line 863"/>
              <p:cNvSpPr>
                <a:spLocks noChangeShapeType="1"/>
              </p:cNvSpPr>
              <p:nvPr/>
            </p:nvSpPr>
            <p:spPr bwMode="auto">
              <a:xfrm flipV="1">
                <a:off x="239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7" name="Line 864"/>
              <p:cNvSpPr>
                <a:spLocks noChangeShapeType="1"/>
              </p:cNvSpPr>
              <p:nvPr/>
            </p:nvSpPr>
            <p:spPr bwMode="auto">
              <a:xfrm flipV="1">
                <a:off x="2525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8" name="Line 865"/>
              <p:cNvSpPr>
                <a:spLocks noChangeShapeType="1"/>
              </p:cNvSpPr>
              <p:nvPr/>
            </p:nvSpPr>
            <p:spPr bwMode="auto">
              <a:xfrm flipV="1">
                <a:off x="2652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9" name="Rectangle 866"/>
              <p:cNvSpPr>
                <a:spLocks noChangeArrowheads="1"/>
              </p:cNvSpPr>
              <p:nvPr/>
            </p:nvSpPr>
            <p:spPr bwMode="auto">
              <a:xfrm>
                <a:off x="1149" y="2741"/>
                <a:ext cx="1503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0" name="Line 867"/>
              <p:cNvSpPr>
                <a:spLocks noChangeShapeType="1"/>
              </p:cNvSpPr>
              <p:nvPr/>
            </p:nvSpPr>
            <p:spPr bwMode="auto">
              <a:xfrm flipV="1">
                <a:off x="1149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1" name="Line 868"/>
              <p:cNvSpPr>
                <a:spLocks noChangeShapeType="1"/>
              </p:cNvSpPr>
              <p:nvPr/>
            </p:nvSpPr>
            <p:spPr bwMode="auto">
              <a:xfrm flipV="1">
                <a:off x="127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2" name="Line 869"/>
              <p:cNvSpPr>
                <a:spLocks noChangeShapeType="1"/>
              </p:cNvSpPr>
              <p:nvPr/>
            </p:nvSpPr>
            <p:spPr bwMode="auto">
              <a:xfrm flipV="1">
                <a:off x="1396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3" name="Line 870"/>
              <p:cNvSpPr>
                <a:spLocks noChangeShapeType="1"/>
              </p:cNvSpPr>
              <p:nvPr/>
            </p:nvSpPr>
            <p:spPr bwMode="auto">
              <a:xfrm flipV="1">
                <a:off x="1523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4" name="Line 871"/>
              <p:cNvSpPr>
                <a:spLocks noChangeShapeType="1"/>
              </p:cNvSpPr>
              <p:nvPr/>
            </p:nvSpPr>
            <p:spPr bwMode="auto">
              <a:xfrm flipV="1">
                <a:off x="165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5" name="Line 872"/>
              <p:cNvSpPr>
                <a:spLocks noChangeShapeType="1"/>
              </p:cNvSpPr>
              <p:nvPr/>
            </p:nvSpPr>
            <p:spPr bwMode="auto">
              <a:xfrm flipV="1">
                <a:off x="177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6" name="Line 873"/>
              <p:cNvSpPr>
                <a:spLocks noChangeShapeType="1"/>
              </p:cNvSpPr>
              <p:nvPr/>
            </p:nvSpPr>
            <p:spPr bwMode="auto">
              <a:xfrm flipV="1">
                <a:off x="1897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7" name="Line 874"/>
              <p:cNvSpPr>
                <a:spLocks noChangeShapeType="1"/>
              </p:cNvSpPr>
              <p:nvPr/>
            </p:nvSpPr>
            <p:spPr bwMode="auto">
              <a:xfrm flipV="1">
                <a:off x="2024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8" name="Line 875"/>
              <p:cNvSpPr>
                <a:spLocks noChangeShapeType="1"/>
              </p:cNvSpPr>
              <p:nvPr/>
            </p:nvSpPr>
            <p:spPr bwMode="auto">
              <a:xfrm flipV="1">
                <a:off x="215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9" name="Line 876"/>
              <p:cNvSpPr>
                <a:spLocks noChangeShapeType="1"/>
              </p:cNvSpPr>
              <p:nvPr/>
            </p:nvSpPr>
            <p:spPr bwMode="auto">
              <a:xfrm flipV="1">
                <a:off x="227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0" name="Line 877"/>
              <p:cNvSpPr>
                <a:spLocks noChangeShapeType="1"/>
              </p:cNvSpPr>
              <p:nvPr/>
            </p:nvSpPr>
            <p:spPr bwMode="auto">
              <a:xfrm flipV="1">
                <a:off x="239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1" name="Line 878"/>
              <p:cNvSpPr>
                <a:spLocks noChangeShapeType="1"/>
              </p:cNvSpPr>
              <p:nvPr/>
            </p:nvSpPr>
            <p:spPr bwMode="auto">
              <a:xfrm flipV="1">
                <a:off x="2525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2" name="Line 879"/>
              <p:cNvSpPr>
                <a:spLocks noChangeShapeType="1"/>
              </p:cNvSpPr>
              <p:nvPr/>
            </p:nvSpPr>
            <p:spPr bwMode="auto">
              <a:xfrm flipV="1">
                <a:off x="2652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3" name="Line 880"/>
              <p:cNvSpPr>
                <a:spLocks noChangeShapeType="1"/>
              </p:cNvSpPr>
              <p:nvPr/>
            </p:nvSpPr>
            <p:spPr bwMode="auto">
              <a:xfrm>
                <a:off x="1714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4" name="Line 881"/>
              <p:cNvSpPr>
                <a:spLocks noChangeShapeType="1"/>
              </p:cNvSpPr>
              <p:nvPr/>
            </p:nvSpPr>
            <p:spPr bwMode="auto">
              <a:xfrm>
                <a:off x="1714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5" name="Line 882"/>
              <p:cNvSpPr>
                <a:spLocks noChangeShapeType="1"/>
              </p:cNvSpPr>
              <p:nvPr/>
            </p:nvSpPr>
            <p:spPr bwMode="auto">
              <a:xfrm flipV="1">
                <a:off x="1714" y="272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6" name="Line 883"/>
              <p:cNvSpPr>
                <a:spLocks noChangeShapeType="1"/>
              </p:cNvSpPr>
              <p:nvPr/>
            </p:nvSpPr>
            <p:spPr bwMode="auto">
              <a:xfrm flipV="1">
                <a:off x="1720" y="2707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7" name="Line 884"/>
              <p:cNvSpPr>
                <a:spLocks noChangeShapeType="1"/>
              </p:cNvSpPr>
              <p:nvPr/>
            </p:nvSpPr>
            <p:spPr bwMode="auto">
              <a:xfrm flipV="1">
                <a:off x="1720" y="27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8" name="Line 885"/>
              <p:cNvSpPr>
                <a:spLocks noChangeShapeType="1"/>
              </p:cNvSpPr>
              <p:nvPr/>
            </p:nvSpPr>
            <p:spPr bwMode="auto">
              <a:xfrm flipV="1">
                <a:off x="1720" y="2660"/>
                <a:ext cx="6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9" name="Line 886"/>
              <p:cNvSpPr>
                <a:spLocks noChangeShapeType="1"/>
              </p:cNvSpPr>
              <p:nvPr/>
            </p:nvSpPr>
            <p:spPr bwMode="auto">
              <a:xfrm flipV="1">
                <a:off x="1726" y="2620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0" name="Line 887"/>
              <p:cNvSpPr>
                <a:spLocks noChangeShapeType="1"/>
              </p:cNvSpPr>
              <p:nvPr/>
            </p:nvSpPr>
            <p:spPr bwMode="auto">
              <a:xfrm flipV="1">
                <a:off x="1726" y="2559"/>
                <a:ext cx="1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1" name="Line 888"/>
              <p:cNvSpPr>
                <a:spLocks noChangeShapeType="1"/>
              </p:cNvSpPr>
              <p:nvPr/>
            </p:nvSpPr>
            <p:spPr bwMode="auto">
              <a:xfrm flipV="1">
                <a:off x="1726" y="2396"/>
                <a:ext cx="7" cy="1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2" name="Line 889"/>
              <p:cNvSpPr>
                <a:spLocks noChangeShapeType="1"/>
              </p:cNvSpPr>
              <p:nvPr/>
            </p:nvSpPr>
            <p:spPr bwMode="auto">
              <a:xfrm flipV="1">
                <a:off x="1733" y="2200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3" name="Line 890"/>
              <p:cNvSpPr>
                <a:spLocks noChangeShapeType="1"/>
              </p:cNvSpPr>
              <p:nvPr/>
            </p:nvSpPr>
            <p:spPr bwMode="auto">
              <a:xfrm>
                <a:off x="1733" y="2200"/>
                <a:ext cx="1" cy="1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4" name="Line 891"/>
              <p:cNvSpPr>
                <a:spLocks noChangeShapeType="1"/>
              </p:cNvSpPr>
              <p:nvPr/>
            </p:nvSpPr>
            <p:spPr bwMode="auto">
              <a:xfrm>
                <a:off x="1733" y="2356"/>
                <a:ext cx="6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5" name="Line 892"/>
              <p:cNvSpPr>
                <a:spLocks noChangeShapeType="1"/>
              </p:cNvSpPr>
              <p:nvPr/>
            </p:nvSpPr>
            <p:spPr bwMode="auto">
              <a:xfrm>
                <a:off x="1739" y="2525"/>
                <a:ext cx="1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6" name="Line 893"/>
              <p:cNvSpPr>
                <a:spLocks noChangeShapeType="1"/>
              </p:cNvSpPr>
              <p:nvPr/>
            </p:nvSpPr>
            <p:spPr bwMode="auto">
              <a:xfrm>
                <a:off x="1739" y="2620"/>
                <a:ext cx="1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7" name="Line 894"/>
              <p:cNvSpPr>
                <a:spLocks noChangeShapeType="1"/>
              </p:cNvSpPr>
              <p:nvPr/>
            </p:nvSpPr>
            <p:spPr bwMode="auto">
              <a:xfrm>
                <a:off x="1739" y="2667"/>
                <a:ext cx="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8" name="Line 895"/>
              <p:cNvSpPr>
                <a:spLocks noChangeShapeType="1"/>
              </p:cNvSpPr>
              <p:nvPr/>
            </p:nvSpPr>
            <p:spPr bwMode="auto">
              <a:xfrm>
                <a:off x="1745" y="269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29" name="Line 896"/>
              <p:cNvSpPr>
                <a:spLocks noChangeShapeType="1"/>
              </p:cNvSpPr>
              <p:nvPr/>
            </p:nvSpPr>
            <p:spPr bwMode="auto">
              <a:xfrm>
                <a:off x="1745" y="2707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0" name="Line 897"/>
              <p:cNvSpPr>
                <a:spLocks noChangeShapeType="1"/>
              </p:cNvSpPr>
              <p:nvPr/>
            </p:nvSpPr>
            <p:spPr bwMode="auto">
              <a:xfrm>
                <a:off x="1745" y="272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1" name="Line 898"/>
              <p:cNvSpPr>
                <a:spLocks noChangeShapeType="1"/>
              </p:cNvSpPr>
              <p:nvPr/>
            </p:nvSpPr>
            <p:spPr bwMode="auto">
              <a:xfrm>
                <a:off x="1752" y="272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2" name="Line 899"/>
              <p:cNvSpPr>
                <a:spLocks noChangeShapeType="1"/>
              </p:cNvSpPr>
              <p:nvPr/>
            </p:nvSpPr>
            <p:spPr bwMode="auto">
              <a:xfrm>
                <a:off x="1752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3" name="Line 900"/>
              <p:cNvSpPr>
                <a:spLocks noChangeShapeType="1"/>
              </p:cNvSpPr>
              <p:nvPr/>
            </p:nvSpPr>
            <p:spPr bwMode="auto">
              <a:xfrm>
                <a:off x="1752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4" name="Line 901"/>
              <p:cNvSpPr>
                <a:spLocks noChangeShapeType="1"/>
              </p:cNvSpPr>
              <p:nvPr/>
            </p:nvSpPr>
            <p:spPr bwMode="auto">
              <a:xfrm>
                <a:off x="175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5" name="Line 902"/>
              <p:cNvSpPr>
                <a:spLocks noChangeShapeType="1"/>
              </p:cNvSpPr>
              <p:nvPr/>
            </p:nvSpPr>
            <p:spPr bwMode="auto">
              <a:xfrm>
                <a:off x="175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6" name="Line 903"/>
              <p:cNvSpPr>
                <a:spLocks noChangeShapeType="1"/>
              </p:cNvSpPr>
              <p:nvPr/>
            </p:nvSpPr>
            <p:spPr bwMode="auto">
              <a:xfrm>
                <a:off x="1758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7" name="Line 904"/>
              <p:cNvSpPr>
                <a:spLocks noChangeShapeType="1"/>
              </p:cNvSpPr>
              <p:nvPr/>
            </p:nvSpPr>
            <p:spPr bwMode="auto">
              <a:xfrm>
                <a:off x="176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8" name="Line 905"/>
              <p:cNvSpPr>
                <a:spLocks noChangeShapeType="1"/>
              </p:cNvSpPr>
              <p:nvPr/>
            </p:nvSpPr>
            <p:spPr bwMode="auto">
              <a:xfrm>
                <a:off x="176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9" name="Line 906"/>
              <p:cNvSpPr>
                <a:spLocks noChangeShapeType="1"/>
              </p:cNvSpPr>
              <p:nvPr/>
            </p:nvSpPr>
            <p:spPr bwMode="auto">
              <a:xfrm>
                <a:off x="1764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0" name="Line 907"/>
              <p:cNvSpPr>
                <a:spLocks noChangeShapeType="1"/>
              </p:cNvSpPr>
              <p:nvPr/>
            </p:nvSpPr>
            <p:spPr bwMode="auto">
              <a:xfrm>
                <a:off x="1771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1" name="Line 908"/>
              <p:cNvSpPr>
                <a:spLocks noChangeShapeType="1"/>
              </p:cNvSpPr>
              <p:nvPr/>
            </p:nvSpPr>
            <p:spPr bwMode="auto">
              <a:xfrm>
                <a:off x="1771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2" name="Line 909"/>
              <p:cNvSpPr>
                <a:spLocks noChangeShapeType="1"/>
              </p:cNvSpPr>
              <p:nvPr/>
            </p:nvSpPr>
            <p:spPr bwMode="auto">
              <a:xfrm>
                <a:off x="1771" y="274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3" name="Line 910"/>
              <p:cNvSpPr>
                <a:spLocks noChangeShapeType="1"/>
              </p:cNvSpPr>
              <p:nvPr/>
            </p:nvSpPr>
            <p:spPr bwMode="auto">
              <a:xfrm flipV="1">
                <a:off x="1777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4" name="Line 911"/>
              <p:cNvSpPr>
                <a:spLocks noChangeShapeType="1"/>
              </p:cNvSpPr>
              <p:nvPr/>
            </p:nvSpPr>
            <p:spPr bwMode="auto">
              <a:xfrm>
                <a:off x="1777" y="273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5" name="Line 912"/>
              <p:cNvSpPr>
                <a:spLocks noChangeShapeType="1"/>
              </p:cNvSpPr>
              <p:nvPr/>
            </p:nvSpPr>
            <p:spPr bwMode="auto">
              <a:xfrm>
                <a:off x="1783" y="27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6" name="Line 913"/>
              <p:cNvSpPr>
                <a:spLocks noChangeShapeType="1"/>
              </p:cNvSpPr>
              <p:nvPr/>
            </p:nvSpPr>
            <p:spPr bwMode="auto">
              <a:xfrm flipV="1">
                <a:off x="1783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7" name="Line 914"/>
              <p:cNvSpPr>
                <a:spLocks noChangeShapeType="1"/>
              </p:cNvSpPr>
              <p:nvPr/>
            </p:nvSpPr>
            <p:spPr bwMode="auto">
              <a:xfrm>
                <a:off x="1783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8" name="Line 915"/>
              <p:cNvSpPr>
                <a:spLocks noChangeShapeType="1"/>
              </p:cNvSpPr>
              <p:nvPr/>
            </p:nvSpPr>
            <p:spPr bwMode="auto">
              <a:xfrm>
                <a:off x="1790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9" name="Line 916"/>
              <p:cNvSpPr>
                <a:spLocks noChangeShapeType="1"/>
              </p:cNvSpPr>
              <p:nvPr/>
            </p:nvSpPr>
            <p:spPr bwMode="auto">
              <a:xfrm>
                <a:off x="1790" y="27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0" name="Line 917"/>
              <p:cNvSpPr>
                <a:spLocks noChangeShapeType="1"/>
              </p:cNvSpPr>
              <p:nvPr/>
            </p:nvSpPr>
            <p:spPr bwMode="auto">
              <a:xfrm flipV="1">
                <a:off x="1790" y="273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1" name="Line 918"/>
              <p:cNvSpPr>
                <a:spLocks noChangeShapeType="1"/>
              </p:cNvSpPr>
              <p:nvPr/>
            </p:nvSpPr>
            <p:spPr bwMode="auto">
              <a:xfrm>
                <a:off x="1796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2" name="Line 919"/>
              <p:cNvSpPr>
                <a:spLocks noChangeShapeType="1"/>
              </p:cNvSpPr>
              <p:nvPr/>
            </p:nvSpPr>
            <p:spPr bwMode="auto">
              <a:xfrm>
                <a:off x="1796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3" name="Line 920"/>
              <p:cNvSpPr>
                <a:spLocks noChangeShapeType="1"/>
              </p:cNvSpPr>
              <p:nvPr/>
            </p:nvSpPr>
            <p:spPr bwMode="auto">
              <a:xfrm>
                <a:off x="1796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4" name="Line 921"/>
              <p:cNvSpPr>
                <a:spLocks noChangeShapeType="1"/>
              </p:cNvSpPr>
              <p:nvPr/>
            </p:nvSpPr>
            <p:spPr bwMode="auto">
              <a:xfrm>
                <a:off x="1802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5" name="Line 922"/>
              <p:cNvSpPr>
                <a:spLocks noChangeShapeType="1"/>
              </p:cNvSpPr>
              <p:nvPr/>
            </p:nvSpPr>
            <p:spPr bwMode="auto">
              <a:xfrm>
                <a:off x="1802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6" name="Line 923"/>
              <p:cNvSpPr>
                <a:spLocks noChangeShapeType="1"/>
              </p:cNvSpPr>
              <p:nvPr/>
            </p:nvSpPr>
            <p:spPr bwMode="auto">
              <a:xfrm>
                <a:off x="1802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7" name="Line 924"/>
              <p:cNvSpPr>
                <a:spLocks noChangeShapeType="1"/>
              </p:cNvSpPr>
              <p:nvPr/>
            </p:nvSpPr>
            <p:spPr bwMode="auto">
              <a:xfrm>
                <a:off x="1809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8" name="Line 925"/>
              <p:cNvSpPr>
                <a:spLocks noChangeShapeType="1"/>
              </p:cNvSpPr>
              <p:nvPr/>
            </p:nvSpPr>
            <p:spPr bwMode="auto">
              <a:xfrm>
                <a:off x="1809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9" name="Line 926"/>
              <p:cNvSpPr>
                <a:spLocks noChangeShapeType="1"/>
              </p:cNvSpPr>
              <p:nvPr/>
            </p:nvSpPr>
            <p:spPr bwMode="auto">
              <a:xfrm>
                <a:off x="1809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0" name="Line 927"/>
              <p:cNvSpPr>
                <a:spLocks noChangeShapeType="1"/>
              </p:cNvSpPr>
              <p:nvPr/>
            </p:nvSpPr>
            <p:spPr bwMode="auto">
              <a:xfrm>
                <a:off x="1815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1" name="Line 928"/>
              <p:cNvSpPr>
                <a:spLocks noChangeShapeType="1"/>
              </p:cNvSpPr>
              <p:nvPr/>
            </p:nvSpPr>
            <p:spPr bwMode="auto">
              <a:xfrm>
                <a:off x="1815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2" name="Line 929"/>
              <p:cNvSpPr>
                <a:spLocks noChangeShapeType="1"/>
              </p:cNvSpPr>
              <p:nvPr/>
            </p:nvSpPr>
            <p:spPr bwMode="auto">
              <a:xfrm>
                <a:off x="1815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3" name="Line 930"/>
              <p:cNvSpPr>
                <a:spLocks noChangeShapeType="1"/>
              </p:cNvSpPr>
              <p:nvPr/>
            </p:nvSpPr>
            <p:spPr bwMode="auto">
              <a:xfrm>
                <a:off x="1821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4" name="Line 931"/>
              <p:cNvSpPr>
                <a:spLocks noChangeShapeType="1"/>
              </p:cNvSpPr>
              <p:nvPr/>
            </p:nvSpPr>
            <p:spPr bwMode="auto">
              <a:xfrm>
                <a:off x="1821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5" name="Line 932"/>
              <p:cNvSpPr>
                <a:spLocks noChangeShapeType="1"/>
              </p:cNvSpPr>
              <p:nvPr/>
            </p:nvSpPr>
            <p:spPr bwMode="auto">
              <a:xfrm>
                <a:off x="1821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6" name="Line 933"/>
              <p:cNvSpPr>
                <a:spLocks noChangeShapeType="1"/>
              </p:cNvSpPr>
              <p:nvPr/>
            </p:nvSpPr>
            <p:spPr bwMode="auto">
              <a:xfrm>
                <a:off x="182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7" name="Line 934"/>
              <p:cNvSpPr>
                <a:spLocks noChangeShapeType="1"/>
              </p:cNvSpPr>
              <p:nvPr/>
            </p:nvSpPr>
            <p:spPr bwMode="auto">
              <a:xfrm>
                <a:off x="182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8" name="Line 935"/>
              <p:cNvSpPr>
                <a:spLocks noChangeShapeType="1"/>
              </p:cNvSpPr>
              <p:nvPr/>
            </p:nvSpPr>
            <p:spPr bwMode="auto">
              <a:xfrm>
                <a:off x="1828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9" name="Line 936"/>
              <p:cNvSpPr>
                <a:spLocks noChangeShapeType="1"/>
              </p:cNvSpPr>
              <p:nvPr/>
            </p:nvSpPr>
            <p:spPr bwMode="auto">
              <a:xfrm>
                <a:off x="183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0" name="Line 937"/>
              <p:cNvSpPr>
                <a:spLocks noChangeShapeType="1"/>
              </p:cNvSpPr>
              <p:nvPr/>
            </p:nvSpPr>
            <p:spPr bwMode="auto">
              <a:xfrm>
                <a:off x="183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1" name="Line 938"/>
              <p:cNvSpPr>
                <a:spLocks noChangeShapeType="1"/>
              </p:cNvSpPr>
              <p:nvPr/>
            </p:nvSpPr>
            <p:spPr bwMode="auto">
              <a:xfrm>
                <a:off x="1834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2" name="Line 939"/>
              <p:cNvSpPr>
                <a:spLocks noChangeShapeType="1"/>
              </p:cNvSpPr>
              <p:nvPr/>
            </p:nvSpPr>
            <p:spPr bwMode="auto">
              <a:xfrm>
                <a:off x="1840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3" name="Line 940"/>
              <p:cNvSpPr>
                <a:spLocks noChangeShapeType="1"/>
              </p:cNvSpPr>
              <p:nvPr/>
            </p:nvSpPr>
            <p:spPr bwMode="auto">
              <a:xfrm>
                <a:off x="1840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4" name="Line 941"/>
              <p:cNvSpPr>
                <a:spLocks noChangeShapeType="1"/>
              </p:cNvSpPr>
              <p:nvPr/>
            </p:nvSpPr>
            <p:spPr bwMode="auto">
              <a:xfrm>
                <a:off x="1840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5" name="Line 942"/>
              <p:cNvSpPr>
                <a:spLocks noChangeShapeType="1"/>
              </p:cNvSpPr>
              <p:nvPr/>
            </p:nvSpPr>
            <p:spPr bwMode="auto">
              <a:xfrm>
                <a:off x="1847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6" name="Line 943"/>
              <p:cNvSpPr>
                <a:spLocks noChangeShapeType="1"/>
              </p:cNvSpPr>
              <p:nvPr/>
            </p:nvSpPr>
            <p:spPr bwMode="auto">
              <a:xfrm>
                <a:off x="1847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7" name="Line 944"/>
              <p:cNvSpPr>
                <a:spLocks noChangeShapeType="1"/>
              </p:cNvSpPr>
              <p:nvPr/>
            </p:nvSpPr>
            <p:spPr bwMode="auto">
              <a:xfrm flipV="1">
                <a:off x="1847" y="2728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8" name="Line 945"/>
              <p:cNvSpPr>
                <a:spLocks noChangeShapeType="1"/>
              </p:cNvSpPr>
              <p:nvPr/>
            </p:nvSpPr>
            <p:spPr bwMode="auto">
              <a:xfrm>
                <a:off x="1853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9" name="Line 946"/>
              <p:cNvSpPr>
                <a:spLocks noChangeShapeType="1"/>
              </p:cNvSpPr>
              <p:nvPr/>
            </p:nvSpPr>
            <p:spPr bwMode="auto">
              <a:xfrm>
                <a:off x="1853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0" name="Line 947"/>
              <p:cNvSpPr>
                <a:spLocks noChangeShapeType="1"/>
              </p:cNvSpPr>
              <p:nvPr/>
            </p:nvSpPr>
            <p:spPr bwMode="auto">
              <a:xfrm>
                <a:off x="1853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1" name="Line 948"/>
              <p:cNvSpPr>
                <a:spLocks noChangeShapeType="1"/>
              </p:cNvSpPr>
              <p:nvPr/>
            </p:nvSpPr>
            <p:spPr bwMode="auto">
              <a:xfrm flipV="1">
                <a:off x="1859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2" name="Line 949"/>
              <p:cNvSpPr>
                <a:spLocks noChangeShapeType="1"/>
              </p:cNvSpPr>
              <p:nvPr/>
            </p:nvSpPr>
            <p:spPr bwMode="auto">
              <a:xfrm>
                <a:off x="1859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3" name="Line 950"/>
              <p:cNvSpPr>
                <a:spLocks noChangeShapeType="1"/>
              </p:cNvSpPr>
              <p:nvPr/>
            </p:nvSpPr>
            <p:spPr bwMode="auto">
              <a:xfrm>
                <a:off x="1859" y="272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4" name="Line 951"/>
              <p:cNvSpPr>
                <a:spLocks noChangeShapeType="1"/>
              </p:cNvSpPr>
              <p:nvPr/>
            </p:nvSpPr>
            <p:spPr bwMode="auto">
              <a:xfrm>
                <a:off x="1866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5" name="Line 952"/>
              <p:cNvSpPr>
                <a:spLocks noChangeShapeType="1"/>
              </p:cNvSpPr>
              <p:nvPr/>
            </p:nvSpPr>
            <p:spPr bwMode="auto">
              <a:xfrm flipV="1">
                <a:off x="1866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6" name="Line 953"/>
              <p:cNvSpPr>
                <a:spLocks noChangeShapeType="1"/>
              </p:cNvSpPr>
              <p:nvPr/>
            </p:nvSpPr>
            <p:spPr bwMode="auto">
              <a:xfrm>
                <a:off x="1866" y="272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7" name="Line 954"/>
              <p:cNvSpPr>
                <a:spLocks noChangeShapeType="1"/>
              </p:cNvSpPr>
              <p:nvPr/>
            </p:nvSpPr>
            <p:spPr bwMode="auto">
              <a:xfrm>
                <a:off x="1872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8" name="Line 955"/>
              <p:cNvSpPr>
                <a:spLocks noChangeShapeType="1"/>
              </p:cNvSpPr>
              <p:nvPr/>
            </p:nvSpPr>
            <p:spPr bwMode="auto">
              <a:xfrm>
                <a:off x="1872" y="272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9" name="Line 956"/>
              <p:cNvSpPr>
                <a:spLocks noChangeShapeType="1"/>
              </p:cNvSpPr>
              <p:nvPr/>
            </p:nvSpPr>
            <p:spPr bwMode="auto">
              <a:xfrm>
                <a:off x="1878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0" name="Line 957"/>
              <p:cNvSpPr>
                <a:spLocks noChangeShapeType="1"/>
              </p:cNvSpPr>
              <p:nvPr/>
            </p:nvSpPr>
            <p:spPr bwMode="auto">
              <a:xfrm>
                <a:off x="1878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1" name="Line 958"/>
              <p:cNvSpPr>
                <a:spLocks noChangeShapeType="1"/>
              </p:cNvSpPr>
              <p:nvPr/>
            </p:nvSpPr>
            <p:spPr bwMode="auto">
              <a:xfrm flipV="1">
                <a:off x="1878" y="2714"/>
                <a:ext cx="7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2" name="Line 959"/>
              <p:cNvSpPr>
                <a:spLocks noChangeShapeType="1"/>
              </p:cNvSpPr>
              <p:nvPr/>
            </p:nvSpPr>
            <p:spPr bwMode="auto">
              <a:xfrm flipV="1">
                <a:off x="1885" y="270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3" name="Line 960"/>
              <p:cNvSpPr>
                <a:spLocks noChangeShapeType="1"/>
              </p:cNvSpPr>
              <p:nvPr/>
            </p:nvSpPr>
            <p:spPr bwMode="auto">
              <a:xfrm flipV="1">
                <a:off x="1885" y="27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4" name="Line 961"/>
              <p:cNvSpPr>
                <a:spLocks noChangeShapeType="1"/>
              </p:cNvSpPr>
              <p:nvPr/>
            </p:nvSpPr>
            <p:spPr bwMode="auto">
              <a:xfrm flipV="1">
                <a:off x="1885" y="2660"/>
                <a:ext cx="6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5" name="Line 962"/>
              <p:cNvSpPr>
                <a:spLocks noChangeShapeType="1"/>
              </p:cNvSpPr>
              <p:nvPr/>
            </p:nvSpPr>
            <p:spPr bwMode="auto">
              <a:xfrm flipV="1">
                <a:off x="1891" y="2606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6" name="Line 963"/>
              <p:cNvSpPr>
                <a:spLocks noChangeShapeType="1"/>
              </p:cNvSpPr>
              <p:nvPr/>
            </p:nvSpPr>
            <p:spPr bwMode="auto">
              <a:xfrm flipV="1">
                <a:off x="1891" y="2532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7" name="Line 964"/>
              <p:cNvSpPr>
                <a:spLocks noChangeShapeType="1"/>
              </p:cNvSpPr>
              <p:nvPr/>
            </p:nvSpPr>
            <p:spPr bwMode="auto">
              <a:xfrm flipV="1">
                <a:off x="1891" y="2437"/>
                <a:ext cx="6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8" name="Line 965"/>
              <p:cNvSpPr>
                <a:spLocks noChangeShapeType="1"/>
              </p:cNvSpPr>
              <p:nvPr/>
            </p:nvSpPr>
            <p:spPr bwMode="auto">
              <a:xfrm flipV="1">
                <a:off x="1897" y="2274"/>
                <a:ext cx="1" cy="1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9" name="Line 966"/>
              <p:cNvSpPr>
                <a:spLocks noChangeShapeType="1"/>
              </p:cNvSpPr>
              <p:nvPr/>
            </p:nvSpPr>
            <p:spPr bwMode="auto">
              <a:xfrm flipV="1">
                <a:off x="1897" y="1902"/>
                <a:ext cx="1" cy="3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0" name="Line 967"/>
              <p:cNvSpPr>
                <a:spLocks noChangeShapeType="1"/>
              </p:cNvSpPr>
              <p:nvPr/>
            </p:nvSpPr>
            <p:spPr bwMode="auto">
              <a:xfrm flipV="1">
                <a:off x="1897" y="1767"/>
                <a:ext cx="7" cy="1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1" name="Line 968"/>
              <p:cNvSpPr>
                <a:spLocks noChangeShapeType="1"/>
              </p:cNvSpPr>
              <p:nvPr/>
            </p:nvSpPr>
            <p:spPr bwMode="auto">
              <a:xfrm>
                <a:off x="1904" y="1767"/>
                <a:ext cx="1" cy="4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2" name="Line 969"/>
              <p:cNvSpPr>
                <a:spLocks noChangeShapeType="1"/>
              </p:cNvSpPr>
              <p:nvPr/>
            </p:nvSpPr>
            <p:spPr bwMode="auto">
              <a:xfrm>
                <a:off x="1904" y="2173"/>
                <a:ext cx="1" cy="2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3" name="Line 970"/>
              <p:cNvSpPr>
                <a:spLocks noChangeShapeType="1"/>
              </p:cNvSpPr>
              <p:nvPr/>
            </p:nvSpPr>
            <p:spPr bwMode="auto">
              <a:xfrm>
                <a:off x="1904" y="2423"/>
                <a:ext cx="6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4" name="Line 971"/>
              <p:cNvSpPr>
                <a:spLocks noChangeShapeType="1"/>
              </p:cNvSpPr>
              <p:nvPr/>
            </p:nvSpPr>
            <p:spPr bwMode="auto">
              <a:xfrm>
                <a:off x="1910" y="2545"/>
                <a:ext cx="1" cy="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5" name="Line 972"/>
              <p:cNvSpPr>
                <a:spLocks noChangeShapeType="1"/>
              </p:cNvSpPr>
              <p:nvPr/>
            </p:nvSpPr>
            <p:spPr bwMode="auto">
              <a:xfrm>
                <a:off x="1910" y="2620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6" name="Line 973"/>
              <p:cNvSpPr>
                <a:spLocks noChangeShapeType="1"/>
              </p:cNvSpPr>
              <p:nvPr/>
            </p:nvSpPr>
            <p:spPr bwMode="auto">
              <a:xfrm>
                <a:off x="1910" y="2674"/>
                <a:ext cx="6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7" name="Line 974"/>
              <p:cNvSpPr>
                <a:spLocks noChangeShapeType="1"/>
              </p:cNvSpPr>
              <p:nvPr/>
            </p:nvSpPr>
            <p:spPr bwMode="auto">
              <a:xfrm>
                <a:off x="1916" y="269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8" name="Line 975"/>
              <p:cNvSpPr>
                <a:spLocks noChangeShapeType="1"/>
              </p:cNvSpPr>
              <p:nvPr/>
            </p:nvSpPr>
            <p:spPr bwMode="auto">
              <a:xfrm>
                <a:off x="1916" y="2707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9" name="Line 976"/>
              <p:cNvSpPr>
                <a:spLocks noChangeShapeType="1"/>
              </p:cNvSpPr>
              <p:nvPr/>
            </p:nvSpPr>
            <p:spPr bwMode="auto">
              <a:xfrm>
                <a:off x="1916" y="2721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0" name="Line 977"/>
              <p:cNvSpPr>
                <a:spLocks noChangeShapeType="1"/>
              </p:cNvSpPr>
              <p:nvPr/>
            </p:nvSpPr>
            <p:spPr bwMode="auto">
              <a:xfrm>
                <a:off x="1923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1" name="Line 978"/>
              <p:cNvSpPr>
                <a:spLocks noChangeShapeType="1"/>
              </p:cNvSpPr>
              <p:nvPr/>
            </p:nvSpPr>
            <p:spPr bwMode="auto">
              <a:xfrm>
                <a:off x="1923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2" name="Line 979"/>
              <p:cNvSpPr>
                <a:spLocks noChangeShapeType="1"/>
              </p:cNvSpPr>
              <p:nvPr/>
            </p:nvSpPr>
            <p:spPr bwMode="auto">
              <a:xfrm>
                <a:off x="1923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3" name="Line 980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4" name="Line 981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5" name="Line 982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6" name="Line 983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7" name="Line 984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8" name="Line 985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9" name="Line 986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0" name="Line 987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1" name="Line 988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2" name="Line 989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3" name="Line 990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4" name="Line 991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5" name="Line 992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6" name="Line 993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7" name="Line 994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8" name="Line 995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9" name="Line 996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0" name="Line 997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1" name="Line 998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2" name="Line 999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3" name="Line 1000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4" name="Line 1001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5" name="Line 1002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6" name="Line 1003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7" name="Line 1004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8" name="Line 1005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9" name="Line 1006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0" name="Line 1007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1" name="Line 1008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4" name="Group 1009"/>
            <p:cNvGrpSpPr>
              <a:grpSpLocks/>
            </p:cNvGrpSpPr>
            <p:nvPr/>
          </p:nvGrpSpPr>
          <p:grpSpPr bwMode="auto">
            <a:xfrm>
              <a:off x="1771" y="2748"/>
              <a:ext cx="159" cy="1"/>
              <a:chOff x="1771" y="2748"/>
              <a:chExt cx="159" cy="1"/>
            </a:xfrm>
          </p:grpSpPr>
          <p:sp>
            <p:nvSpPr>
              <p:cNvPr id="3142" name="Line 1010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3" name="Line 1011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4" name="Line 1012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5" name="Line 1013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6" name="Line 1014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7" name="Line 1015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8" name="Line 1016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9" name="Line 1017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0" name="Line 1018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1" name="Line 1019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2" name="Line 1020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3" name="Line 1021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4" name="Line 1022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5" name="Line 1023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6" name="Line 1024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7" name="Line 1025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8" name="Line 1026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9" name="Line 1027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0" name="Line 1028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1" name="Line 1029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2" name="Line 1030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3" name="Line 1031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4" name="Line 1032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5" name="Line 1033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6" name="Line 1034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7" name="Line 1035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8" name="Line 1036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9" name="Line 1037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0" name="Line 1038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1" name="Line 1039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2" name="Line 1040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3" name="Line 1041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4" name="Line 1042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5" name="Line 1043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6" name="Line 1044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7" name="Line 1045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8" name="Line 1046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9" name="Line 1047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0" name="Line 1048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1" name="Line 1049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2" name="Line 1050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3" name="Line 1051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4" name="Line 1052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5" name="Line 1053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6" name="Line 1054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7" name="Line 1055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8" name="Line 1056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9" name="Line 1057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0" name="Line 1058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1" name="Line 1059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2" name="Line 1060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3" name="Line 1061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4" name="Line 1062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5" name="Line 1063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6" name="Line 1064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7" name="Line 1065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8" name="Line 1066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9" name="Line 1067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0" name="Line 1068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1" name="Line 1069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2" name="Line 1070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3" name="Line 1071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4" name="Line 1072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5" name="Line 1073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6" name="Line 1074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7" name="Line 1075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8" name="Line 1076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9" name="Line 1077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0" name="Line 1078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1" name="Line 1079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2" name="Line 1080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3" name="Line 1081"/>
              <p:cNvSpPr>
                <a:spLocks noChangeShapeType="1"/>
              </p:cNvSpPr>
              <p:nvPr/>
            </p:nvSpPr>
            <p:spPr bwMode="auto">
              <a:xfrm>
                <a:off x="192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4" name="Line 1082"/>
              <p:cNvSpPr>
                <a:spLocks noChangeShapeType="1"/>
              </p:cNvSpPr>
              <p:nvPr/>
            </p:nvSpPr>
            <p:spPr bwMode="auto">
              <a:xfrm>
                <a:off x="192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5" name="Line 1083"/>
              <p:cNvSpPr>
                <a:spLocks noChangeShapeType="1"/>
              </p:cNvSpPr>
              <p:nvPr/>
            </p:nvSpPr>
            <p:spPr bwMode="auto">
              <a:xfrm flipH="1">
                <a:off x="192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6" name="Line 1084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7" name="Line 1085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8" name="Line 1086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9" name="Line 1087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0" name="Line 1088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1" name="Line 1089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2" name="Line 1090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3" name="Line 1091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4" name="Line 1092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5" name="Line 1093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6" name="Line 1094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7" name="Line 1095"/>
              <p:cNvSpPr>
                <a:spLocks noChangeShapeType="1"/>
              </p:cNvSpPr>
              <p:nvPr/>
            </p:nvSpPr>
            <p:spPr bwMode="auto">
              <a:xfrm flipH="1">
                <a:off x="191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8" name="Line 1096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9" name="Line 1097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0" name="Line 1098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1" name="Line 1099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2" name="Line 1100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3" name="Line 1101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4" name="Line 1102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5" name="Line 1103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6" name="Line 1104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7" name="Line 1105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8" name="Line 1106"/>
              <p:cNvSpPr>
                <a:spLocks noChangeShapeType="1"/>
              </p:cNvSpPr>
              <p:nvPr/>
            </p:nvSpPr>
            <p:spPr bwMode="auto">
              <a:xfrm flipH="1">
                <a:off x="191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9" name="Line 1107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0" name="Line 1108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1" name="Line 1109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2" name="Line 1110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3" name="Line 1111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4" name="Line 1112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5" name="Line 1113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6" name="Line 1114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7" name="Line 1115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8" name="Line 1116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9" name="Line 1117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0" name="Line 1118"/>
              <p:cNvSpPr>
                <a:spLocks noChangeShapeType="1"/>
              </p:cNvSpPr>
              <p:nvPr/>
            </p:nvSpPr>
            <p:spPr bwMode="auto">
              <a:xfrm flipH="1">
                <a:off x="190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1" name="Line 1119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2" name="Line 1120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3" name="Line 1121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4" name="Line 1122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5" name="Line 1123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6" name="Line 1124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7" name="Line 1125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8" name="Line 1126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9" name="Line 1127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0" name="Line 1128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1" name="Line 1129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2" name="Line 1130"/>
              <p:cNvSpPr>
                <a:spLocks noChangeShapeType="1"/>
              </p:cNvSpPr>
              <p:nvPr/>
            </p:nvSpPr>
            <p:spPr bwMode="auto">
              <a:xfrm flipH="1">
                <a:off x="1897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3" name="Line 1131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4" name="Line 1132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5" name="Line 1133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6" name="Line 1134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7" name="Line 1135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8" name="Line 1136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9" name="Line 1137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0" name="Line 1138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1" name="Line 1139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2" name="Line 1140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3" name="Line 1141"/>
              <p:cNvSpPr>
                <a:spLocks noChangeShapeType="1"/>
              </p:cNvSpPr>
              <p:nvPr/>
            </p:nvSpPr>
            <p:spPr bwMode="auto">
              <a:xfrm flipH="1">
                <a:off x="189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4" name="Line 1142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5" name="Line 1143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6" name="Line 1144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7" name="Line 1145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8" name="Line 1146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9" name="Line 1147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0" name="Line 1148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1" name="Line 1149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2" name="Line 1150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3" name="Line 1151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4" name="Line 1152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5" name="Line 1153"/>
              <p:cNvSpPr>
                <a:spLocks noChangeShapeType="1"/>
              </p:cNvSpPr>
              <p:nvPr/>
            </p:nvSpPr>
            <p:spPr bwMode="auto">
              <a:xfrm flipH="1">
                <a:off x="188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6" name="Line 1154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7" name="Line 1155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8" name="Line 1156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9" name="Line 1157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0" name="Line 1158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1" name="Line 1159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2" name="Line 1160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3" name="Line 1161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4" name="Line 1162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5" name="Line 1163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6" name="Line 1164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7" name="Line 1165"/>
              <p:cNvSpPr>
                <a:spLocks noChangeShapeType="1"/>
              </p:cNvSpPr>
              <p:nvPr/>
            </p:nvSpPr>
            <p:spPr bwMode="auto">
              <a:xfrm flipH="1">
                <a:off x="1878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8" name="Line 1166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9" name="Line 1167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0" name="Line 1168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1" name="Line 1169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2" name="Line 1170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3" name="Line 1171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4" name="Line 1172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5" name="Line 1173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6" name="Line 1174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7" name="Line 1175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8" name="Line 1176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9" name="Line 1177"/>
              <p:cNvSpPr>
                <a:spLocks noChangeShapeType="1"/>
              </p:cNvSpPr>
              <p:nvPr/>
            </p:nvSpPr>
            <p:spPr bwMode="auto">
              <a:xfrm flipH="1">
                <a:off x="187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0" name="Line 1178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1" name="Line 1179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2" name="Line 1180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3" name="Line 1181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4" name="Line 1182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5" name="Line 1183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6" name="Line 1184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7" name="Line 1185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8" name="Line 1186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9" name="Line 1187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0" name="Line 1188"/>
              <p:cNvSpPr>
                <a:spLocks noChangeShapeType="1"/>
              </p:cNvSpPr>
              <p:nvPr/>
            </p:nvSpPr>
            <p:spPr bwMode="auto">
              <a:xfrm flipH="1">
                <a:off x="186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1" name="Line 1189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2" name="Line 1190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3" name="Line 1191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4" name="Line 1192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5" name="Line 1193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6" name="Line 1194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7" name="Line 1195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8" name="Line 1196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9" name="Line 1197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0" name="Line 1198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1" name="Line 1199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2" name="Line 1200"/>
              <p:cNvSpPr>
                <a:spLocks noChangeShapeType="1"/>
              </p:cNvSpPr>
              <p:nvPr/>
            </p:nvSpPr>
            <p:spPr bwMode="auto">
              <a:xfrm flipH="1">
                <a:off x="1859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3" name="Line 1201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4" name="Line 1202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5" name="Line 1203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6" name="Line 1204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7" name="Line 1205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8" name="Line 1206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9" name="Line 1207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0" name="Line 1208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1" name="Line 1209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5" name="Group 1210"/>
            <p:cNvGrpSpPr>
              <a:grpSpLocks/>
            </p:cNvGrpSpPr>
            <p:nvPr/>
          </p:nvGrpSpPr>
          <p:grpSpPr bwMode="auto">
            <a:xfrm>
              <a:off x="1752" y="2748"/>
              <a:ext cx="108" cy="1"/>
              <a:chOff x="1752" y="2748"/>
              <a:chExt cx="108" cy="1"/>
            </a:xfrm>
          </p:grpSpPr>
          <p:sp>
            <p:nvSpPr>
              <p:cNvPr id="2942" name="Line 1211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3" name="Line 1212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4" name="Line 1213"/>
              <p:cNvSpPr>
                <a:spLocks noChangeShapeType="1"/>
              </p:cNvSpPr>
              <p:nvPr/>
            </p:nvSpPr>
            <p:spPr bwMode="auto">
              <a:xfrm flipH="1">
                <a:off x="185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5" name="Line 1214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6" name="Line 1215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7" name="Line 1216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8" name="Line 1217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9" name="Line 1218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0" name="Line 1219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1" name="Line 1220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2" name="Line 1221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3" name="Line 1222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4" name="Line 1223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5" name="Line 1224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6" name="Line 1225"/>
              <p:cNvSpPr>
                <a:spLocks noChangeShapeType="1"/>
              </p:cNvSpPr>
              <p:nvPr/>
            </p:nvSpPr>
            <p:spPr bwMode="auto">
              <a:xfrm flipH="1">
                <a:off x="184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7" name="Line 1226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8" name="Line 1227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9" name="Line 1228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0" name="Line 1229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1" name="Line 1230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2" name="Line 1231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3" name="Line 1232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4" name="Line 1233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5" name="Line 1234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6" name="Line 1235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7" name="Line 1236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8" name="Line 1237"/>
              <p:cNvSpPr>
                <a:spLocks noChangeShapeType="1"/>
              </p:cNvSpPr>
              <p:nvPr/>
            </p:nvSpPr>
            <p:spPr bwMode="auto">
              <a:xfrm flipH="1">
                <a:off x="1840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9" name="Line 1238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0" name="Line 1239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1" name="Line 1240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2" name="Line 1241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3" name="Line 1242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4" name="Line 1243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5" name="Line 1244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6" name="Line 1245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7" name="Line 1246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8" name="Line 1247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9" name="Line 1248"/>
              <p:cNvSpPr>
                <a:spLocks noChangeShapeType="1"/>
              </p:cNvSpPr>
              <p:nvPr/>
            </p:nvSpPr>
            <p:spPr bwMode="auto">
              <a:xfrm flipH="1">
                <a:off x="183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0" name="Line 1249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1" name="Line 1250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2" name="Line 1251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3" name="Line 1252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4" name="Line 1253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5" name="Line 1254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6" name="Line 1255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7" name="Line 1256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8" name="Line 1257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9" name="Line 1258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0" name="Line 1259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1" name="Line 1260"/>
              <p:cNvSpPr>
                <a:spLocks noChangeShapeType="1"/>
              </p:cNvSpPr>
              <p:nvPr/>
            </p:nvSpPr>
            <p:spPr bwMode="auto">
              <a:xfrm flipH="1">
                <a:off x="182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2" name="Line 1261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3" name="Line 1262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4" name="Line 1263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5" name="Line 1264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6" name="Line 1265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7" name="Line 1266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8" name="Line 1267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9" name="Line 1268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0" name="Line 1269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1" name="Line 1270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2" name="Line 1271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3" name="Line 1272"/>
              <p:cNvSpPr>
                <a:spLocks noChangeShapeType="1"/>
              </p:cNvSpPr>
              <p:nvPr/>
            </p:nvSpPr>
            <p:spPr bwMode="auto">
              <a:xfrm flipH="1">
                <a:off x="1821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4" name="Line 1273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5" name="Line 1274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6" name="Line 1275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7" name="Line 1276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8" name="Line 1277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9" name="Line 1278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0" name="Line 1279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1" name="Line 1280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2" name="Line 1281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3" name="Line 1282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4" name="Line 1283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5" name="Line 1284"/>
              <p:cNvSpPr>
                <a:spLocks noChangeShapeType="1"/>
              </p:cNvSpPr>
              <p:nvPr/>
            </p:nvSpPr>
            <p:spPr bwMode="auto">
              <a:xfrm flipH="1">
                <a:off x="181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6" name="Line 1285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7" name="Line 1286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8" name="Line 1287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9" name="Line 1288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0" name="Line 1289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1" name="Line 1290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2" name="Line 1291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3" name="Line 1292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4" name="Line 1293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5" name="Line 1294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6" name="Line 1295"/>
              <p:cNvSpPr>
                <a:spLocks noChangeShapeType="1"/>
              </p:cNvSpPr>
              <p:nvPr/>
            </p:nvSpPr>
            <p:spPr bwMode="auto">
              <a:xfrm flipH="1">
                <a:off x="180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7" name="Line 1296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8" name="Line 1297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9" name="Line 1298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0" name="Line 1299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1" name="Line 1300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2" name="Line 1301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3" name="Line 1302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4" name="Line 1303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5" name="Line 1304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6" name="Line 1305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7" name="Line 1306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8" name="Line 1307"/>
              <p:cNvSpPr>
                <a:spLocks noChangeShapeType="1"/>
              </p:cNvSpPr>
              <p:nvPr/>
            </p:nvSpPr>
            <p:spPr bwMode="auto">
              <a:xfrm flipH="1">
                <a:off x="1802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9" name="Line 1308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0" name="Line 1309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1" name="Line 1310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2" name="Line 1311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3" name="Line 1312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4" name="Line 1313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5" name="Line 1314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6" name="Line 1315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7" name="Line 1316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8" name="Line 1317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9" name="Line 1318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0" name="Line 1319"/>
              <p:cNvSpPr>
                <a:spLocks noChangeShapeType="1"/>
              </p:cNvSpPr>
              <p:nvPr/>
            </p:nvSpPr>
            <p:spPr bwMode="auto">
              <a:xfrm flipH="1">
                <a:off x="179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1" name="Line 1320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2" name="Line 1321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3" name="Line 1322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4" name="Line 1323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5" name="Line 1324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6" name="Line 1325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7" name="Line 1326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8" name="Line 1327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9" name="Line 1328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0" name="Line 1329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1" name="Line 1330"/>
              <p:cNvSpPr>
                <a:spLocks noChangeShapeType="1"/>
              </p:cNvSpPr>
              <p:nvPr/>
            </p:nvSpPr>
            <p:spPr bwMode="auto">
              <a:xfrm flipH="1">
                <a:off x="179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2" name="Line 1331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3" name="Line 1332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4" name="Line 1333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5" name="Line 1334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6" name="Line 1335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7" name="Line 1336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8" name="Line 1337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9" name="Line 1338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0" name="Line 1339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1" name="Line 1340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2" name="Line 1341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3" name="Line 1342"/>
              <p:cNvSpPr>
                <a:spLocks noChangeShapeType="1"/>
              </p:cNvSpPr>
              <p:nvPr/>
            </p:nvSpPr>
            <p:spPr bwMode="auto">
              <a:xfrm flipH="1">
                <a:off x="1783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4" name="Line 1343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5" name="Line 1344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6" name="Line 1345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7" name="Line 1346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8" name="Line 1347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9" name="Line 1348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0" name="Line 1349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1" name="Line 1350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2" name="Line 1351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3" name="Line 1352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4" name="Line 1353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5" name="Line 1354"/>
              <p:cNvSpPr>
                <a:spLocks noChangeShapeType="1"/>
              </p:cNvSpPr>
              <p:nvPr/>
            </p:nvSpPr>
            <p:spPr bwMode="auto">
              <a:xfrm flipH="1">
                <a:off x="177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6" name="Line 1355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7" name="Line 1356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8" name="Line 1357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9" name="Line 1358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0" name="Line 1359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1" name="Line 1360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2" name="Line 1361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3" name="Line 1362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4" name="Line 1363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5" name="Line 1364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6" name="Line 1365"/>
              <p:cNvSpPr>
                <a:spLocks noChangeShapeType="1"/>
              </p:cNvSpPr>
              <p:nvPr/>
            </p:nvSpPr>
            <p:spPr bwMode="auto">
              <a:xfrm flipH="1">
                <a:off x="177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7" name="Line 1366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8" name="Line 1367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9" name="Line 1368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0" name="Line 1369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1" name="Line 1370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2" name="Line 1371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3" name="Line 1372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4" name="Line 1373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5" name="Line 1374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6" name="Line 1375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7" name="Line 1376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8" name="Line 1377"/>
              <p:cNvSpPr>
                <a:spLocks noChangeShapeType="1"/>
              </p:cNvSpPr>
              <p:nvPr/>
            </p:nvSpPr>
            <p:spPr bwMode="auto">
              <a:xfrm flipH="1">
                <a:off x="1764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9" name="Line 1378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0" name="Line 1379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1" name="Line 1380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2" name="Line 1381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3" name="Line 1382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4" name="Line 1383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5" name="Line 1384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6" name="Line 1385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7" name="Line 1386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8" name="Line 1387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9" name="Line 1388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0" name="Line 1389"/>
              <p:cNvSpPr>
                <a:spLocks noChangeShapeType="1"/>
              </p:cNvSpPr>
              <p:nvPr/>
            </p:nvSpPr>
            <p:spPr bwMode="auto">
              <a:xfrm flipH="1">
                <a:off x="175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1" name="Line 1390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2" name="Line 1391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3" name="Line 1392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4" name="Line 1393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5" name="Line 1394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6" name="Line 1395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7" name="Line 1396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8" name="Line 1397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9" name="Line 1398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0" name="Line 1399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1" name="Line 1400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2" name="Line 1401"/>
              <p:cNvSpPr>
                <a:spLocks noChangeShapeType="1"/>
              </p:cNvSpPr>
              <p:nvPr/>
            </p:nvSpPr>
            <p:spPr bwMode="auto">
              <a:xfrm flipH="1">
                <a:off x="175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3" name="Line 1402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4" name="Line 1403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5" name="Line 1404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6" name="Line 1405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7" name="Line 1406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8" name="Line 1407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9" name="Line 1408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0" name="Line 1409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1" name="Line 1410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6" name="Group 1411"/>
            <p:cNvGrpSpPr>
              <a:grpSpLocks/>
            </p:cNvGrpSpPr>
            <p:nvPr/>
          </p:nvGrpSpPr>
          <p:grpSpPr bwMode="auto">
            <a:xfrm>
              <a:off x="1149" y="678"/>
              <a:ext cx="1504" cy="2071"/>
              <a:chOff x="1149" y="678"/>
              <a:chExt cx="1504" cy="2071"/>
            </a:xfrm>
          </p:grpSpPr>
          <p:sp>
            <p:nvSpPr>
              <p:cNvPr id="2742" name="Line 1412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3" name="Line 1413"/>
              <p:cNvSpPr>
                <a:spLocks noChangeShapeType="1"/>
              </p:cNvSpPr>
              <p:nvPr/>
            </p:nvSpPr>
            <p:spPr bwMode="auto">
              <a:xfrm flipH="1">
                <a:off x="1745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4" name="Line 1414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5" name="Line 1415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6" name="Line 1416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7" name="Line 1417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8" name="Line 1418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9" name="Line 1419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0" name="Line 1420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1" name="Line 1421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2" name="Line 1422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3" name="Line 1423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4" name="Line 1424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5" name="Line 1425"/>
              <p:cNvSpPr>
                <a:spLocks noChangeShapeType="1"/>
              </p:cNvSpPr>
              <p:nvPr/>
            </p:nvSpPr>
            <p:spPr bwMode="auto">
              <a:xfrm flipH="1">
                <a:off x="173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6" name="Line 1426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7" name="Line 1427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8" name="Line 1428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9" name="Line 1429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0" name="Line 1430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1" name="Line 1431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2" name="Line 1432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3" name="Line 1433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4" name="Line 1434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5" name="Line 1435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6" name="Line 1436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7" name="Line 1437"/>
              <p:cNvSpPr>
                <a:spLocks noChangeShapeType="1"/>
              </p:cNvSpPr>
              <p:nvPr/>
            </p:nvSpPr>
            <p:spPr bwMode="auto">
              <a:xfrm flipH="1">
                <a:off x="173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8" name="Line 1438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9" name="Line 1439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0" name="Line 1440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1" name="Line 1441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2" name="Line 1442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3" name="Line 1443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4" name="Line 1444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5" name="Line 1445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6" name="Line 1446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7" name="Line 1447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8" name="Line 1448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9" name="Line 1449"/>
              <p:cNvSpPr>
                <a:spLocks noChangeShapeType="1"/>
              </p:cNvSpPr>
              <p:nvPr/>
            </p:nvSpPr>
            <p:spPr bwMode="auto">
              <a:xfrm flipH="1">
                <a:off x="172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0" name="Line 1450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1" name="Line 1451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2" name="Line 1452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3" name="Line 1453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4" name="Line 1454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5" name="Line 1455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6" name="Line 1456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7" name="Line 1457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8" name="Line 1458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9" name="Line 1459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0" name="Line 1460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1" name="Line 1461"/>
              <p:cNvSpPr>
                <a:spLocks noChangeShapeType="1"/>
              </p:cNvSpPr>
              <p:nvPr/>
            </p:nvSpPr>
            <p:spPr bwMode="auto">
              <a:xfrm flipH="1">
                <a:off x="172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2" name="Line 1462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3" name="Line 1463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4" name="Line 1464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5" name="Line 1465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6" name="Line 1466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7" name="Line 1467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8" name="Line 1468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9" name="Line 1469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0" name="Line 1470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1" name="Line 1471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2" name="Line 1472"/>
              <p:cNvSpPr>
                <a:spLocks noChangeShapeType="1"/>
              </p:cNvSpPr>
              <p:nvPr/>
            </p:nvSpPr>
            <p:spPr bwMode="auto">
              <a:xfrm flipH="1">
                <a:off x="171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3" name="Line 1473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4" name="Line 1474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5" name="Line 1475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6" name="Line 1476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7" name="Line 1477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8" name="Line 1478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9" name="Line 1479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0" name="Line 1480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1" name="Line 1481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2" name="Line 1482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3" name="Line 1483"/>
              <p:cNvSpPr>
                <a:spLocks noChangeShapeType="1"/>
              </p:cNvSpPr>
              <p:nvPr/>
            </p:nvSpPr>
            <p:spPr bwMode="auto">
              <a:xfrm flipH="1">
                <a:off x="1149" y="1666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4" name="Line 1484"/>
              <p:cNvSpPr>
                <a:spLocks noChangeShapeType="1"/>
              </p:cNvSpPr>
              <p:nvPr/>
            </p:nvSpPr>
            <p:spPr bwMode="auto">
              <a:xfrm flipV="1">
                <a:off x="1149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5" name="Line 1485"/>
              <p:cNvSpPr>
                <a:spLocks noChangeShapeType="1"/>
              </p:cNvSpPr>
              <p:nvPr/>
            </p:nvSpPr>
            <p:spPr bwMode="auto">
              <a:xfrm flipV="1">
                <a:off x="127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6" name="Line 1486"/>
              <p:cNvSpPr>
                <a:spLocks noChangeShapeType="1"/>
              </p:cNvSpPr>
              <p:nvPr/>
            </p:nvSpPr>
            <p:spPr bwMode="auto">
              <a:xfrm flipV="1">
                <a:off x="1396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7" name="Line 1487"/>
              <p:cNvSpPr>
                <a:spLocks noChangeShapeType="1"/>
              </p:cNvSpPr>
              <p:nvPr/>
            </p:nvSpPr>
            <p:spPr bwMode="auto">
              <a:xfrm flipV="1">
                <a:off x="1523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8" name="Line 1488"/>
              <p:cNvSpPr>
                <a:spLocks noChangeShapeType="1"/>
              </p:cNvSpPr>
              <p:nvPr/>
            </p:nvSpPr>
            <p:spPr bwMode="auto">
              <a:xfrm flipV="1">
                <a:off x="165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9" name="Line 1489"/>
              <p:cNvSpPr>
                <a:spLocks noChangeShapeType="1"/>
              </p:cNvSpPr>
              <p:nvPr/>
            </p:nvSpPr>
            <p:spPr bwMode="auto">
              <a:xfrm flipV="1">
                <a:off x="177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0" name="Line 1490"/>
              <p:cNvSpPr>
                <a:spLocks noChangeShapeType="1"/>
              </p:cNvSpPr>
              <p:nvPr/>
            </p:nvSpPr>
            <p:spPr bwMode="auto">
              <a:xfrm flipV="1">
                <a:off x="1897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1" name="Line 1491"/>
              <p:cNvSpPr>
                <a:spLocks noChangeShapeType="1"/>
              </p:cNvSpPr>
              <p:nvPr/>
            </p:nvSpPr>
            <p:spPr bwMode="auto">
              <a:xfrm flipV="1">
                <a:off x="2024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2" name="Line 1492"/>
              <p:cNvSpPr>
                <a:spLocks noChangeShapeType="1"/>
              </p:cNvSpPr>
              <p:nvPr/>
            </p:nvSpPr>
            <p:spPr bwMode="auto">
              <a:xfrm flipV="1">
                <a:off x="215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3" name="Line 1493"/>
              <p:cNvSpPr>
                <a:spLocks noChangeShapeType="1"/>
              </p:cNvSpPr>
              <p:nvPr/>
            </p:nvSpPr>
            <p:spPr bwMode="auto">
              <a:xfrm flipV="1">
                <a:off x="227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4" name="Line 1494"/>
              <p:cNvSpPr>
                <a:spLocks noChangeShapeType="1"/>
              </p:cNvSpPr>
              <p:nvPr/>
            </p:nvSpPr>
            <p:spPr bwMode="auto">
              <a:xfrm flipV="1">
                <a:off x="239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5" name="Line 1495"/>
              <p:cNvSpPr>
                <a:spLocks noChangeShapeType="1"/>
              </p:cNvSpPr>
              <p:nvPr/>
            </p:nvSpPr>
            <p:spPr bwMode="auto">
              <a:xfrm flipV="1">
                <a:off x="2525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6" name="Line 1496"/>
              <p:cNvSpPr>
                <a:spLocks noChangeShapeType="1"/>
              </p:cNvSpPr>
              <p:nvPr/>
            </p:nvSpPr>
            <p:spPr bwMode="auto">
              <a:xfrm flipV="1">
                <a:off x="2652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7" name="Rectangle 1497"/>
              <p:cNvSpPr>
                <a:spLocks noChangeArrowheads="1"/>
              </p:cNvSpPr>
              <p:nvPr/>
            </p:nvSpPr>
            <p:spPr bwMode="auto">
              <a:xfrm>
                <a:off x="1149" y="1659"/>
                <a:ext cx="1503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8" name="Line 1498"/>
              <p:cNvSpPr>
                <a:spLocks noChangeShapeType="1"/>
              </p:cNvSpPr>
              <p:nvPr/>
            </p:nvSpPr>
            <p:spPr bwMode="auto">
              <a:xfrm flipV="1">
                <a:off x="1149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9" name="Line 1499"/>
              <p:cNvSpPr>
                <a:spLocks noChangeShapeType="1"/>
              </p:cNvSpPr>
              <p:nvPr/>
            </p:nvSpPr>
            <p:spPr bwMode="auto">
              <a:xfrm flipV="1">
                <a:off x="127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0" name="Line 1500"/>
              <p:cNvSpPr>
                <a:spLocks noChangeShapeType="1"/>
              </p:cNvSpPr>
              <p:nvPr/>
            </p:nvSpPr>
            <p:spPr bwMode="auto">
              <a:xfrm flipV="1">
                <a:off x="1396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1" name="Line 1501"/>
              <p:cNvSpPr>
                <a:spLocks noChangeShapeType="1"/>
              </p:cNvSpPr>
              <p:nvPr/>
            </p:nvSpPr>
            <p:spPr bwMode="auto">
              <a:xfrm flipV="1">
                <a:off x="1523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2" name="Line 1502"/>
              <p:cNvSpPr>
                <a:spLocks noChangeShapeType="1"/>
              </p:cNvSpPr>
              <p:nvPr/>
            </p:nvSpPr>
            <p:spPr bwMode="auto">
              <a:xfrm flipV="1">
                <a:off x="165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3" name="Line 1503"/>
              <p:cNvSpPr>
                <a:spLocks noChangeShapeType="1"/>
              </p:cNvSpPr>
              <p:nvPr/>
            </p:nvSpPr>
            <p:spPr bwMode="auto">
              <a:xfrm flipV="1">
                <a:off x="177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4" name="Line 1504"/>
              <p:cNvSpPr>
                <a:spLocks noChangeShapeType="1"/>
              </p:cNvSpPr>
              <p:nvPr/>
            </p:nvSpPr>
            <p:spPr bwMode="auto">
              <a:xfrm flipV="1">
                <a:off x="1897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5" name="Line 1505"/>
              <p:cNvSpPr>
                <a:spLocks noChangeShapeType="1"/>
              </p:cNvSpPr>
              <p:nvPr/>
            </p:nvSpPr>
            <p:spPr bwMode="auto">
              <a:xfrm flipV="1">
                <a:off x="2024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6" name="Line 1506"/>
              <p:cNvSpPr>
                <a:spLocks noChangeShapeType="1"/>
              </p:cNvSpPr>
              <p:nvPr/>
            </p:nvSpPr>
            <p:spPr bwMode="auto">
              <a:xfrm flipV="1">
                <a:off x="215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7" name="Line 1507"/>
              <p:cNvSpPr>
                <a:spLocks noChangeShapeType="1"/>
              </p:cNvSpPr>
              <p:nvPr/>
            </p:nvSpPr>
            <p:spPr bwMode="auto">
              <a:xfrm flipV="1">
                <a:off x="227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8" name="Line 1508"/>
              <p:cNvSpPr>
                <a:spLocks noChangeShapeType="1"/>
              </p:cNvSpPr>
              <p:nvPr/>
            </p:nvSpPr>
            <p:spPr bwMode="auto">
              <a:xfrm flipV="1">
                <a:off x="239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9" name="Line 1509"/>
              <p:cNvSpPr>
                <a:spLocks noChangeShapeType="1"/>
              </p:cNvSpPr>
              <p:nvPr/>
            </p:nvSpPr>
            <p:spPr bwMode="auto">
              <a:xfrm flipV="1">
                <a:off x="2525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0" name="Line 1510"/>
              <p:cNvSpPr>
                <a:spLocks noChangeShapeType="1"/>
              </p:cNvSpPr>
              <p:nvPr/>
            </p:nvSpPr>
            <p:spPr bwMode="auto">
              <a:xfrm flipV="1">
                <a:off x="2652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1" name="Line 1511"/>
              <p:cNvSpPr>
                <a:spLocks noChangeShapeType="1"/>
              </p:cNvSpPr>
              <p:nvPr/>
            </p:nvSpPr>
            <p:spPr bwMode="auto">
              <a:xfrm flipV="1">
                <a:off x="1346" y="1659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2" name="Line 1512"/>
              <p:cNvSpPr>
                <a:spLocks noChangeShapeType="1"/>
              </p:cNvSpPr>
              <p:nvPr/>
            </p:nvSpPr>
            <p:spPr bwMode="auto">
              <a:xfrm>
                <a:off x="1352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3" name="Line 1513"/>
              <p:cNvSpPr>
                <a:spLocks noChangeShapeType="1"/>
              </p:cNvSpPr>
              <p:nvPr/>
            </p:nvSpPr>
            <p:spPr bwMode="auto">
              <a:xfrm>
                <a:off x="1352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4" name="Line 1514"/>
              <p:cNvSpPr>
                <a:spLocks noChangeShapeType="1"/>
              </p:cNvSpPr>
              <p:nvPr/>
            </p:nvSpPr>
            <p:spPr bwMode="auto">
              <a:xfrm>
                <a:off x="1352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5" name="Line 1515"/>
              <p:cNvSpPr>
                <a:spLocks noChangeShapeType="1"/>
              </p:cNvSpPr>
              <p:nvPr/>
            </p:nvSpPr>
            <p:spPr bwMode="auto">
              <a:xfrm flipV="1">
                <a:off x="1352" y="1659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6" name="Line 1516"/>
              <p:cNvSpPr>
                <a:spLocks noChangeShapeType="1"/>
              </p:cNvSpPr>
              <p:nvPr/>
            </p:nvSpPr>
            <p:spPr bwMode="auto">
              <a:xfrm>
                <a:off x="1358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7" name="Line 1517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8" name="Line 1518"/>
              <p:cNvSpPr>
                <a:spLocks noChangeShapeType="1"/>
              </p:cNvSpPr>
              <p:nvPr/>
            </p:nvSpPr>
            <p:spPr bwMode="auto">
              <a:xfrm flipV="1">
                <a:off x="1358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9" name="Line 1519"/>
              <p:cNvSpPr>
                <a:spLocks noChangeShapeType="1"/>
              </p:cNvSpPr>
              <p:nvPr/>
            </p:nvSpPr>
            <p:spPr bwMode="auto">
              <a:xfrm>
                <a:off x="1358" y="165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0" name="Line 1520"/>
              <p:cNvSpPr>
                <a:spLocks noChangeShapeType="1"/>
              </p:cNvSpPr>
              <p:nvPr/>
            </p:nvSpPr>
            <p:spPr bwMode="auto">
              <a:xfrm>
                <a:off x="136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1" name="Line 1521"/>
              <p:cNvSpPr>
                <a:spLocks noChangeShapeType="1"/>
              </p:cNvSpPr>
              <p:nvPr/>
            </p:nvSpPr>
            <p:spPr bwMode="auto">
              <a:xfrm>
                <a:off x="1365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2" name="Line 1522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3" name="Line 1523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4" name="Line 1524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5" name="Line 1525"/>
              <p:cNvSpPr>
                <a:spLocks noChangeShapeType="1"/>
              </p:cNvSpPr>
              <p:nvPr/>
            </p:nvSpPr>
            <p:spPr bwMode="auto">
              <a:xfrm flipV="1">
                <a:off x="1371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6" name="Line 1526"/>
              <p:cNvSpPr>
                <a:spLocks noChangeShapeType="1"/>
              </p:cNvSpPr>
              <p:nvPr/>
            </p:nvSpPr>
            <p:spPr bwMode="auto">
              <a:xfrm>
                <a:off x="1371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7" name="Line 1527"/>
              <p:cNvSpPr>
                <a:spLocks noChangeShapeType="1"/>
              </p:cNvSpPr>
              <p:nvPr/>
            </p:nvSpPr>
            <p:spPr bwMode="auto">
              <a:xfrm>
                <a:off x="1377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8" name="Line 1528"/>
              <p:cNvSpPr>
                <a:spLocks noChangeShapeType="1"/>
              </p:cNvSpPr>
              <p:nvPr/>
            </p:nvSpPr>
            <p:spPr bwMode="auto">
              <a:xfrm>
                <a:off x="1377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9" name="Line 1529"/>
              <p:cNvSpPr>
                <a:spLocks noChangeShapeType="1"/>
              </p:cNvSpPr>
              <p:nvPr/>
            </p:nvSpPr>
            <p:spPr bwMode="auto">
              <a:xfrm>
                <a:off x="1377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0" name="Line 1530"/>
              <p:cNvSpPr>
                <a:spLocks noChangeShapeType="1"/>
              </p:cNvSpPr>
              <p:nvPr/>
            </p:nvSpPr>
            <p:spPr bwMode="auto">
              <a:xfrm flipV="1">
                <a:off x="1377" y="1659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1" name="Line 1531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2" name="Line 1532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3" name="Line 1533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4" name="Line 1534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5" name="Line 1535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6" name="Line 1536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7" name="Line 1537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8" name="Line 1538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9" name="Line 1539"/>
              <p:cNvSpPr>
                <a:spLocks noChangeShapeType="1"/>
              </p:cNvSpPr>
              <p:nvPr/>
            </p:nvSpPr>
            <p:spPr bwMode="auto">
              <a:xfrm>
                <a:off x="1396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0" name="Line 1540"/>
              <p:cNvSpPr>
                <a:spLocks noChangeShapeType="1"/>
              </p:cNvSpPr>
              <p:nvPr/>
            </p:nvSpPr>
            <p:spPr bwMode="auto">
              <a:xfrm>
                <a:off x="1396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1" name="Line 1541"/>
              <p:cNvSpPr>
                <a:spLocks noChangeShapeType="1"/>
              </p:cNvSpPr>
              <p:nvPr/>
            </p:nvSpPr>
            <p:spPr bwMode="auto">
              <a:xfrm>
                <a:off x="1396" y="165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2" name="Line 1542"/>
              <p:cNvSpPr>
                <a:spLocks noChangeShapeType="1"/>
              </p:cNvSpPr>
              <p:nvPr/>
            </p:nvSpPr>
            <p:spPr bwMode="auto">
              <a:xfrm>
                <a:off x="1403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3" name="Line 1543"/>
              <p:cNvSpPr>
                <a:spLocks noChangeShapeType="1"/>
              </p:cNvSpPr>
              <p:nvPr/>
            </p:nvSpPr>
            <p:spPr bwMode="auto">
              <a:xfrm>
                <a:off x="1403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4" name="Line 1544"/>
              <p:cNvSpPr>
                <a:spLocks noChangeShapeType="1"/>
              </p:cNvSpPr>
              <p:nvPr/>
            </p:nvSpPr>
            <p:spPr bwMode="auto">
              <a:xfrm flipV="1">
                <a:off x="1403" y="165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5" name="Line 1545"/>
              <p:cNvSpPr>
                <a:spLocks noChangeShapeType="1"/>
              </p:cNvSpPr>
              <p:nvPr/>
            </p:nvSpPr>
            <p:spPr bwMode="auto">
              <a:xfrm flipV="1">
                <a:off x="1403" y="1639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6" name="Line 1546"/>
              <p:cNvSpPr>
                <a:spLocks noChangeShapeType="1"/>
              </p:cNvSpPr>
              <p:nvPr/>
            </p:nvSpPr>
            <p:spPr bwMode="auto">
              <a:xfrm flipV="1">
                <a:off x="1409" y="1598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7" name="Line 1547"/>
              <p:cNvSpPr>
                <a:spLocks noChangeShapeType="1"/>
              </p:cNvSpPr>
              <p:nvPr/>
            </p:nvSpPr>
            <p:spPr bwMode="auto">
              <a:xfrm flipV="1">
                <a:off x="1409" y="1496"/>
                <a:ext cx="1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8" name="Line 1548"/>
              <p:cNvSpPr>
                <a:spLocks noChangeShapeType="1"/>
              </p:cNvSpPr>
              <p:nvPr/>
            </p:nvSpPr>
            <p:spPr bwMode="auto">
              <a:xfrm flipV="1">
                <a:off x="1409" y="1361"/>
                <a:ext cx="1" cy="1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9" name="Line 1549"/>
              <p:cNvSpPr>
                <a:spLocks noChangeShapeType="1"/>
              </p:cNvSpPr>
              <p:nvPr/>
            </p:nvSpPr>
            <p:spPr bwMode="auto">
              <a:xfrm flipV="1">
                <a:off x="1409" y="1192"/>
                <a:ext cx="7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0" name="Line 1550"/>
              <p:cNvSpPr>
                <a:spLocks noChangeShapeType="1"/>
              </p:cNvSpPr>
              <p:nvPr/>
            </p:nvSpPr>
            <p:spPr bwMode="auto">
              <a:xfrm flipV="1">
                <a:off x="1416" y="1178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1" name="Line 1551"/>
              <p:cNvSpPr>
                <a:spLocks noChangeShapeType="1"/>
              </p:cNvSpPr>
              <p:nvPr/>
            </p:nvSpPr>
            <p:spPr bwMode="auto">
              <a:xfrm>
                <a:off x="1416" y="1178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2" name="Line 1552"/>
              <p:cNvSpPr>
                <a:spLocks noChangeShapeType="1"/>
              </p:cNvSpPr>
              <p:nvPr/>
            </p:nvSpPr>
            <p:spPr bwMode="auto">
              <a:xfrm>
                <a:off x="1416" y="1327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3" name="Line 1553"/>
              <p:cNvSpPr>
                <a:spLocks noChangeShapeType="1"/>
              </p:cNvSpPr>
              <p:nvPr/>
            </p:nvSpPr>
            <p:spPr bwMode="auto">
              <a:xfrm>
                <a:off x="1416" y="1476"/>
                <a:ext cx="6" cy="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4" name="Line 1554"/>
              <p:cNvSpPr>
                <a:spLocks noChangeShapeType="1"/>
              </p:cNvSpPr>
              <p:nvPr/>
            </p:nvSpPr>
            <p:spPr bwMode="auto">
              <a:xfrm>
                <a:off x="1422" y="155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5" name="Line 1555"/>
              <p:cNvSpPr>
                <a:spLocks noChangeShapeType="1"/>
              </p:cNvSpPr>
              <p:nvPr/>
            </p:nvSpPr>
            <p:spPr bwMode="auto">
              <a:xfrm>
                <a:off x="1422" y="1591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6" name="Line 1556"/>
              <p:cNvSpPr>
                <a:spLocks noChangeShapeType="1"/>
              </p:cNvSpPr>
              <p:nvPr/>
            </p:nvSpPr>
            <p:spPr bwMode="auto">
              <a:xfrm>
                <a:off x="1422" y="1618"/>
                <a:ext cx="6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7" name="Line 1557"/>
              <p:cNvSpPr>
                <a:spLocks noChangeShapeType="1"/>
              </p:cNvSpPr>
              <p:nvPr/>
            </p:nvSpPr>
            <p:spPr bwMode="auto">
              <a:xfrm>
                <a:off x="1428" y="163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8" name="Line 1558"/>
              <p:cNvSpPr>
                <a:spLocks noChangeShapeType="1"/>
              </p:cNvSpPr>
              <p:nvPr/>
            </p:nvSpPr>
            <p:spPr bwMode="auto">
              <a:xfrm>
                <a:off x="1428" y="163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9" name="Line 1559"/>
              <p:cNvSpPr>
                <a:spLocks noChangeShapeType="1"/>
              </p:cNvSpPr>
              <p:nvPr/>
            </p:nvSpPr>
            <p:spPr bwMode="auto">
              <a:xfrm>
                <a:off x="1428" y="16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0" name="Line 1560"/>
              <p:cNvSpPr>
                <a:spLocks noChangeShapeType="1"/>
              </p:cNvSpPr>
              <p:nvPr/>
            </p:nvSpPr>
            <p:spPr bwMode="auto">
              <a:xfrm>
                <a:off x="1428" y="1645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1" name="Line 1561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2" name="Line 1562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3" name="Line 1563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4" name="Line 1564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5" name="Line 1565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6" name="Line 1566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7" name="Line 1567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8" name="Line 1568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9" name="Line 1569"/>
              <p:cNvSpPr>
                <a:spLocks noChangeShapeType="1"/>
              </p:cNvSpPr>
              <p:nvPr/>
            </p:nvSpPr>
            <p:spPr bwMode="auto">
              <a:xfrm flipV="1">
                <a:off x="1447" y="165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0" name="Line 1570"/>
              <p:cNvSpPr>
                <a:spLocks noChangeShapeType="1"/>
              </p:cNvSpPr>
              <p:nvPr/>
            </p:nvSpPr>
            <p:spPr bwMode="auto">
              <a:xfrm>
                <a:off x="1447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1" name="Line 1571"/>
              <p:cNvSpPr>
                <a:spLocks noChangeShapeType="1"/>
              </p:cNvSpPr>
              <p:nvPr/>
            </p:nvSpPr>
            <p:spPr bwMode="auto">
              <a:xfrm flipV="1">
                <a:off x="1447" y="1639"/>
                <a:ext cx="7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2" name="Line 1572"/>
              <p:cNvSpPr>
                <a:spLocks noChangeShapeType="1"/>
              </p:cNvSpPr>
              <p:nvPr/>
            </p:nvSpPr>
            <p:spPr bwMode="auto">
              <a:xfrm flipV="1">
                <a:off x="1454" y="1571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3" name="Line 1573"/>
              <p:cNvSpPr>
                <a:spLocks noChangeShapeType="1"/>
              </p:cNvSpPr>
              <p:nvPr/>
            </p:nvSpPr>
            <p:spPr bwMode="auto">
              <a:xfrm flipV="1">
                <a:off x="1454" y="1415"/>
                <a:ext cx="1" cy="1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4" name="Line 1574"/>
              <p:cNvSpPr>
                <a:spLocks noChangeShapeType="1"/>
              </p:cNvSpPr>
              <p:nvPr/>
            </p:nvSpPr>
            <p:spPr bwMode="auto">
              <a:xfrm flipV="1">
                <a:off x="1454" y="1178"/>
                <a:ext cx="1" cy="2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5" name="Line 1575"/>
              <p:cNvSpPr>
                <a:spLocks noChangeShapeType="1"/>
              </p:cNvSpPr>
              <p:nvPr/>
            </p:nvSpPr>
            <p:spPr bwMode="auto">
              <a:xfrm flipV="1">
                <a:off x="1454" y="860"/>
                <a:ext cx="6" cy="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6" name="Line 1576"/>
              <p:cNvSpPr>
                <a:spLocks noChangeShapeType="1"/>
              </p:cNvSpPr>
              <p:nvPr/>
            </p:nvSpPr>
            <p:spPr bwMode="auto">
              <a:xfrm flipV="1">
                <a:off x="1460" y="678"/>
                <a:ext cx="1" cy="1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7" name="Line 1577"/>
              <p:cNvSpPr>
                <a:spLocks noChangeShapeType="1"/>
              </p:cNvSpPr>
              <p:nvPr/>
            </p:nvSpPr>
            <p:spPr bwMode="auto">
              <a:xfrm>
                <a:off x="1460" y="678"/>
                <a:ext cx="1" cy="1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8" name="Line 1578"/>
              <p:cNvSpPr>
                <a:spLocks noChangeShapeType="1"/>
              </p:cNvSpPr>
              <p:nvPr/>
            </p:nvSpPr>
            <p:spPr bwMode="auto">
              <a:xfrm>
                <a:off x="1460" y="854"/>
                <a:ext cx="1" cy="3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9" name="Line 1579"/>
              <p:cNvSpPr>
                <a:spLocks noChangeShapeType="1"/>
              </p:cNvSpPr>
              <p:nvPr/>
            </p:nvSpPr>
            <p:spPr bwMode="auto">
              <a:xfrm>
                <a:off x="1460" y="1212"/>
                <a:ext cx="6" cy="1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0" name="Line 1580"/>
              <p:cNvSpPr>
                <a:spLocks noChangeShapeType="1"/>
              </p:cNvSpPr>
              <p:nvPr/>
            </p:nvSpPr>
            <p:spPr bwMode="auto">
              <a:xfrm>
                <a:off x="1466" y="1402"/>
                <a:ext cx="1" cy="1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1" name="Line 1581"/>
              <p:cNvSpPr>
                <a:spLocks noChangeShapeType="1"/>
              </p:cNvSpPr>
              <p:nvPr/>
            </p:nvSpPr>
            <p:spPr bwMode="auto">
              <a:xfrm>
                <a:off x="1466" y="1503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2" name="Line 1582"/>
              <p:cNvSpPr>
                <a:spLocks noChangeShapeType="1"/>
              </p:cNvSpPr>
              <p:nvPr/>
            </p:nvSpPr>
            <p:spPr bwMode="auto">
              <a:xfrm>
                <a:off x="1466" y="155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3" name="Line 1583"/>
              <p:cNvSpPr>
                <a:spLocks noChangeShapeType="1"/>
              </p:cNvSpPr>
              <p:nvPr/>
            </p:nvSpPr>
            <p:spPr bwMode="auto">
              <a:xfrm>
                <a:off x="1466" y="1591"/>
                <a:ext cx="7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4" name="Line 1584"/>
              <p:cNvSpPr>
                <a:spLocks noChangeShapeType="1"/>
              </p:cNvSpPr>
              <p:nvPr/>
            </p:nvSpPr>
            <p:spPr bwMode="auto">
              <a:xfrm>
                <a:off x="1473" y="1611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5" name="Line 1585"/>
              <p:cNvSpPr>
                <a:spLocks noChangeShapeType="1"/>
              </p:cNvSpPr>
              <p:nvPr/>
            </p:nvSpPr>
            <p:spPr bwMode="auto">
              <a:xfrm>
                <a:off x="1473" y="162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6" name="Line 1586"/>
              <p:cNvSpPr>
                <a:spLocks noChangeShapeType="1"/>
              </p:cNvSpPr>
              <p:nvPr/>
            </p:nvSpPr>
            <p:spPr bwMode="auto">
              <a:xfrm>
                <a:off x="1473" y="1632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7" name="Line 1587"/>
              <p:cNvSpPr>
                <a:spLocks noChangeShapeType="1"/>
              </p:cNvSpPr>
              <p:nvPr/>
            </p:nvSpPr>
            <p:spPr bwMode="auto">
              <a:xfrm>
                <a:off x="1479" y="164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8" name="Line 1588"/>
              <p:cNvSpPr>
                <a:spLocks noChangeShapeType="1"/>
              </p:cNvSpPr>
              <p:nvPr/>
            </p:nvSpPr>
            <p:spPr bwMode="auto">
              <a:xfrm>
                <a:off x="1479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9" name="Line 1589"/>
              <p:cNvSpPr>
                <a:spLocks noChangeShapeType="1"/>
              </p:cNvSpPr>
              <p:nvPr/>
            </p:nvSpPr>
            <p:spPr bwMode="auto">
              <a:xfrm>
                <a:off x="1479" y="165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0" name="Line 1590"/>
              <p:cNvSpPr>
                <a:spLocks noChangeShapeType="1"/>
              </p:cNvSpPr>
              <p:nvPr/>
            </p:nvSpPr>
            <p:spPr bwMode="auto">
              <a:xfrm>
                <a:off x="1479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1" name="Line 1591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2" name="Line 1592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3" name="Line 1593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4" name="Line 1594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5" name="Line 1595"/>
              <p:cNvSpPr>
                <a:spLocks noChangeShapeType="1"/>
              </p:cNvSpPr>
              <p:nvPr/>
            </p:nvSpPr>
            <p:spPr bwMode="auto">
              <a:xfrm>
                <a:off x="1492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6" name="Line 1596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7" name="Line 1597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8" name="Line 1598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9" name="Line 1599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0" name="Line 1600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1" name="Line 1601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2" name="Line 1602"/>
              <p:cNvSpPr>
                <a:spLocks noChangeShapeType="1"/>
              </p:cNvSpPr>
              <p:nvPr/>
            </p:nvSpPr>
            <p:spPr bwMode="auto">
              <a:xfrm flipV="1">
                <a:off x="1504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3" name="Line 1603"/>
              <p:cNvSpPr>
                <a:spLocks noChangeShapeType="1"/>
              </p:cNvSpPr>
              <p:nvPr/>
            </p:nvSpPr>
            <p:spPr bwMode="auto">
              <a:xfrm>
                <a:off x="1504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4" name="Line 1604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5" name="Line 1605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6" name="Line 1606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7" name="Line 1607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8" name="Line 1608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9" name="Line 1609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0" name="Line 1610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1" name="Line 1611"/>
              <p:cNvSpPr>
                <a:spLocks noChangeShapeType="1"/>
              </p:cNvSpPr>
              <p:nvPr/>
            </p:nvSpPr>
            <p:spPr bwMode="auto">
              <a:xfrm>
                <a:off x="1346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7" name="Group 1612"/>
            <p:cNvGrpSpPr>
              <a:grpSpLocks/>
            </p:cNvGrpSpPr>
            <p:nvPr/>
          </p:nvGrpSpPr>
          <p:grpSpPr bwMode="auto">
            <a:xfrm>
              <a:off x="1352" y="1666"/>
              <a:ext cx="166" cy="1"/>
              <a:chOff x="1352" y="1666"/>
              <a:chExt cx="166" cy="1"/>
            </a:xfrm>
          </p:grpSpPr>
          <p:sp>
            <p:nvSpPr>
              <p:cNvPr id="2542" name="Line 1613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3" name="Line 1614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4" name="Line 1615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5" name="Line 1616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6" name="Line 1617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7" name="Line 1618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8" name="Line 1619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9" name="Line 1620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0" name="Line 1621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1" name="Line 1622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2" name="Line 1623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3" name="Line 1624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4" name="Line 1625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5" name="Line 1626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6" name="Line 1627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7" name="Line 1628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8" name="Line 1629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9" name="Line 1630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0" name="Line 1631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1" name="Line 1632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2" name="Line 1633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3" name="Line 1634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4" name="Line 1635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5" name="Line 1636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6" name="Line 1637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7" name="Line 1638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8" name="Line 1639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9" name="Line 1640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0" name="Line 1641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1" name="Line 1642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2" name="Line 1643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3" name="Line 1644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4" name="Line 1645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5" name="Line 1646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6" name="Line 1647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7" name="Line 1648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8" name="Line 1649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9" name="Line 1650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0" name="Line 1651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1" name="Line 1652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2" name="Line 1653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3" name="Line 1654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4" name="Line 1655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5" name="Line 1656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6" name="Line 1657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7" name="Line 1658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8" name="Line 1659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9" name="Line 1660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0" name="Line 1661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1" name="Line 1662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2" name="Line 1663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3" name="Line 1664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4" name="Line 1665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5" name="Line 1666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6" name="Line 1667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7" name="Line 1668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8" name="Line 1669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9" name="Line 1670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0" name="Line 1671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1" name="Line 1672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2" name="Line 1673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3" name="Line 1674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4" name="Line 1675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5" name="Line 1676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6" name="Line 1677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7" name="Line 1678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8" name="Line 1679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9" name="Line 1680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0" name="Line 1681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1" name="Line 1682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2" name="Line 1683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3" name="Line 1684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4" name="Line 1685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5" name="Line 1686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6" name="Line 1687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7" name="Line 1688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8" name="Line 1689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9" name="Line 1690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0" name="Line 1691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1" name="Line 1692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2" name="Line 1693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3" name="Line 1694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4" name="Line 1695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5" name="Line 1696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6" name="Line 1697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7" name="Line 1698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8" name="Line 1699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9" name="Line 1700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0" name="Line 1701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1" name="Line 1702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2" name="Line 1703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3" name="Line 1704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4" name="Line 1705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5" name="Line 1706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6" name="Line 1707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7" name="Line 1708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8" name="Line 1709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9" name="Line 1710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0" name="Line 1711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1" name="Line 1712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2" name="Line 1713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3" name="Line 1714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4" name="Line 1715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5" name="Line 1716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6" name="Line 1717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7" name="Line 1718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8" name="Line 1719"/>
              <p:cNvSpPr>
                <a:spLocks noChangeShapeType="1"/>
              </p:cNvSpPr>
              <p:nvPr/>
            </p:nvSpPr>
            <p:spPr bwMode="auto">
              <a:xfrm flipH="1">
                <a:off x="151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9" name="Line 1720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0" name="Line 1721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1" name="Line 1722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2" name="Line 1723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3" name="Line 1724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4" name="Line 1725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5" name="Line 1726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6" name="Line 1727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7" name="Line 1728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8" name="Line 1729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9" name="Line 1730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0" name="Line 1731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1" name="Line 1732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2" name="Line 1733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3" name="Line 1734"/>
              <p:cNvSpPr>
                <a:spLocks noChangeShapeType="1"/>
              </p:cNvSpPr>
              <p:nvPr/>
            </p:nvSpPr>
            <p:spPr bwMode="auto">
              <a:xfrm flipH="1">
                <a:off x="1504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4" name="Line 1735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5" name="Line 1736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6" name="Line 1737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7" name="Line 1738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8" name="Line 1739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9" name="Line 1740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0" name="Line 1741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1" name="Line 1742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2" name="Line 1743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3" name="Line 1744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4" name="Line 1745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5" name="Line 1746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6" name="Line 1747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7" name="Line 1748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8" name="Line 1749"/>
              <p:cNvSpPr>
                <a:spLocks noChangeShapeType="1"/>
              </p:cNvSpPr>
              <p:nvPr/>
            </p:nvSpPr>
            <p:spPr bwMode="auto">
              <a:xfrm flipH="1">
                <a:off x="1498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9" name="Line 1750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0" name="Line 1751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1" name="Line 1752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2" name="Line 1753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3" name="Line 1754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4" name="Line 1755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5" name="Line 1756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6" name="Line 1757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7" name="Line 1758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8" name="Line 1759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9" name="Line 1760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0" name="Line 1761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1" name="Line 1762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2" name="Line 1763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3" name="Line 1764"/>
              <p:cNvSpPr>
                <a:spLocks noChangeShapeType="1"/>
              </p:cNvSpPr>
              <p:nvPr/>
            </p:nvSpPr>
            <p:spPr bwMode="auto">
              <a:xfrm flipH="1">
                <a:off x="149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4" name="Line 1765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5" name="Line 1766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6" name="Line 1767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7" name="Line 1768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8" name="Line 1769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9" name="Line 1770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0" name="Line 1771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1" name="Line 1772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2" name="Line 1773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3" name="Line 1774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4" name="Line 1775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5" name="Line 1776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6" name="Line 1777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7" name="Line 1778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8" name="Line 1779"/>
              <p:cNvSpPr>
                <a:spLocks noChangeShapeType="1"/>
              </p:cNvSpPr>
              <p:nvPr/>
            </p:nvSpPr>
            <p:spPr bwMode="auto">
              <a:xfrm flipH="1">
                <a:off x="1485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9" name="Line 1780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0" name="Line 1781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1" name="Line 1782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2" name="Line 1783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3" name="Line 1784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4" name="Line 1785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5" name="Line 1786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6" name="Line 1787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7" name="Line 1788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8" name="Line 1789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9" name="Line 1790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0" name="Line 1791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1" name="Line 1792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2" name="Line 1793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3" name="Line 1794"/>
              <p:cNvSpPr>
                <a:spLocks noChangeShapeType="1"/>
              </p:cNvSpPr>
              <p:nvPr/>
            </p:nvSpPr>
            <p:spPr bwMode="auto">
              <a:xfrm flipH="1">
                <a:off x="1479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4" name="Line 1795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5" name="Line 1796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6" name="Line 1797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7" name="Line 1798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8" name="Line 1799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9" name="Line 1800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0" name="Line 1801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1" name="Line 1802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2" name="Line 1803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3" name="Line 1804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4" name="Line 1805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5" name="Line 1806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6" name="Line 1807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7" name="Line 1808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8" name="Line 1809"/>
              <p:cNvSpPr>
                <a:spLocks noChangeShapeType="1"/>
              </p:cNvSpPr>
              <p:nvPr/>
            </p:nvSpPr>
            <p:spPr bwMode="auto">
              <a:xfrm flipH="1">
                <a:off x="147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9" name="Line 1810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0" name="Line 1811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1" name="Line 1812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8" name="Group 1813"/>
            <p:cNvGrpSpPr>
              <a:grpSpLocks/>
            </p:cNvGrpSpPr>
            <p:nvPr/>
          </p:nvGrpSpPr>
          <p:grpSpPr bwMode="auto">
            <a:xfrm>
              <a:off x="1390" y="1666"/>
              <a:ext cx="84" cy="1"/>
              <a:chOff x="1390" y="1666"/>
              <a:chExt cx="84" cy="1"/>
            </a:xfrm>
          </p:grpSpPr>
          <p:sp>
            <p:nvSpPr>
              <p:cNvPr id="2342" name="Line 1814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3" name="Line 1815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4" name="Line 1816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5" name="Line 1817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6" name="Line 1818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7" name="Line 1819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8" name="Line 1820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9" name="Line 1821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0" name="Line 1822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1" name="Line 1823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2" name="Line 1824"/>
              <p:cNvSpPr>
                <a:spLocks noChangeShapeType="1"/>
              </p:cNvSpPr>
              <p:nvPr/>
            </p:nvSpPr>
            <p:spPr bwMode="auto">
              <a:xfrm flipH="1">
                <a:off x="146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3" name="Line 1825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4" name="Line 1826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5" name="Line 1827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6" name="Line 1828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7" name="Line 1829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8" name="Line 1830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9" name="Line 1831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0" name="Line 1832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1" name="Line 1833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2" name="Line 1834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3" name="Line 1835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4" name="Line 1836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5" name="Line 1837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6" name="Line 1838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7" name="Line 1839"/>
              <p:cNvSpPr>
                <a:spLocks noChangeShapeType="1"/>
              </p:cNvSpPr>
              <p:nvPr/>
            </p:nvSpPr>
            <p:spPr bwMode="auto">
              <a:xfrm flipH="1">
                <a:off x="146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8" name="Line 1840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9" name="Line 1841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0" name="Line 1842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1" name="Line 1843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2" name="Line 1844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3" name="Line 1845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4" name="Line 1846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5" name="Line 1847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6" name="Line 1848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7" name="Line 1849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8" name="Line 1850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9" name="Line 1851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0" name="Line 1852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1" name="Line 1853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2" name="Line 1854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3" name="Line 1855"/>
              <p:cNvSpPr>
                <a:spLocks noChangeShapeType="1"/>
              </p:cNvSpPr>
              <p:nvPr/>
            </p:nvSpPr>
            <p:spPr bwMode="auto">
              <a:xfrm flipH="1">
                <a:off x="145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4" name="Line 1856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5" name="Line 1857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6" name="Line 1858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7" name="Line 1859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8" name="Line 1860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9" name="Line 1861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0" name="Line 1862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1" name="Line 1863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2" name="Line 1864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3" name="Line 1865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4" name="Line 1866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5" name="Line 1867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6" name="Line 1868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7" name="Line 1869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8" name="Line 1870"/>
              <p:cNvSpPr>
                <a:spLocks noChangeShapeType="1"/>
              </p:cNvSpPr>
              <p:nvPr/>
            </p:nvSpPr>
            <p:spPr bwMode="auto">
              <a:xfrm flipH="1">
                <a:off x="144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9" name="Line 1871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0" name="Line 1872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1" name="Line 1873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2" name="Line 1874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3" name="Line 1875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4" name="Line 1876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5" name="Line 1877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6" name="Line 1878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7" name="Line 1879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8" name="Line 1880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9" name="Line 1881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0" name="Line 1882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1" name="Line 1883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2" name="Line 1884"/>
              <p:cNvSpPr>
                <a:spLocks noChangeShapeType="1"/>
              </p:cNvSpPr>
              <p:nvPr/>
            </p:nvSpPr>
            <p:spPr bwMode="auto">
              <a:xfrm flipH="1">
                <a:off x="144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3" name="Line 1885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4" name="Line 1886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5" name="Line 1887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6" name="Line 1888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7" name="Line 1889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8" name="Line 1890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9" name="Line 1891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0" name="Line 1892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1" name="Line 1893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2" name="Line 1894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3" name="Line 1895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4" name="Line 1896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5" name="Line 1897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6" name="Line 1898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7" name="Line 1899"/>
              <p:cNvSpPr>
                <a:spLocks noChangeShapeType="1"/>
              </p:cNvSpPr>
              <p:nvPr/>
            </p:nvSpPr>
            <p:spPr bwMode="auto">
              <a:xfrm flipH="1">
                <a:off x="143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8" name="Line 1900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9" name="Line 1901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0" name="Line 1902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1" name="Line 1903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2" name="Line 1904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3" name="Line 1905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4" name="Line 1906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5" name="Line 1907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6" name="Line 1908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7" name="Line 1909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8" name="Line 1910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9" name="Line 1911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0" name="Line 1912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1" name="Line 1913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2" name="Line 1914"/>
              <p:cNvSpPr>
                <a:spLocks noChangeShapeType="1"/>
              </p:cNvSpPr>
              <p:nvPr/>
            </p:nvSpPr>
            <p:spPr bwMode="auto">
              <a:xfrm flipH="1">
                <a:off x="1428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3" name="Line 1915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4" name="Line 1916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5" name="Line 1917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6" name="Line 1918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7" name="Line 1919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8" name="Line 1920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9" name="Line 1921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0" name="Line 1922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1" name="Line 1923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2" name="Line 1924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3" name="Line 1925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4" name="Line 1926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5" name="Line 1927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6" name="Line 1928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7" name="Line 1929"/>
              <p:cNvSpPr>
                <a:spLocks noChangeShapeType="1"/>
              </p:cNvSpPr>
              <p:nvPr/>
            </p:nvSpPr>
            <p:spPr bwMode="auto">
              <a:xfrm flipH="1">
                <a:off x="142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8" name="Line 1930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9" name="Line 1931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0" name="Line 1932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1" name="Line 1933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2" name="Line 1934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3" name="Line 1935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4" name="Line 1936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5" name="Line 1937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6" name="Line 1938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7" name="Line 1939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8" name="Line 1940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9" name="Line 1941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0" name="Line 1942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1" name="Line 1943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2" name="Line 1944"/>
              <p:cNvSpPr>
                <a:spLocks noChangeShapeType="1"/>
              </p:cNvSpPr>
              <p:nvPr/>
            </p:nvSpPr>
            <p:spPr bwMode="auto">
              <a:xfrm flipH="1">
                <a:off x="1416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3" name="Line 1945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4" name="Line 1946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5" name="Line 1947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6" name="Line 1948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7" name="Line 1949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8" name="Line 1950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9" name="Line 1951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0" name="Line 1952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1" name="Line 1953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2" name="Line 1954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3" name="Line 1955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4" name="Line 1956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5" name="Line 1957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6" name="Line 1958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7" name="Line 1959"/>
              <p:cNvSpPr>
                <a:spLocks noChangeShapeType="1"/>
              </p:cNvSpPr>
              <p:nvPr/>
            </p:nvSpPr>
            <p:spPr bwMode="auto">
              <a:xfrm flipH="1">
                <a:off x="1409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8" name="Line 1960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9" name="Line 1961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0" name="Line 1962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1" name="Line 1963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2" name="Line 1964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3" name="Line 1965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4" name="Line 1966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5" name="Line 1967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6" name="Line 1968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7" name="Line 1969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8" name="Line 1970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9" name="Line 1971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0" name="Line 1972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1" name="Line 1973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2" name="Line 1974"/>
              <p:cNvSpPr>
                <a:spLocks noChangeShapeType="1"/>
              </p:cNvSpPr>
              <p:nvPr/>
            </p:nvSpPr>
            <p:spPr bwMode="auto">
              <a:xfrm flipH="1">
                <a:off x="140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3" name="Line 1975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4" name="Line 1976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5" name="Line 1977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6" name="Line 1978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7" name="Line 1979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8" name="Line 1980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9" name="Line 1981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0" name="Line 1982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1" name="Line 1983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2" name="Line 1984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3" name="Line 1985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4" name="Line 1986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5" name="Line 1987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6" name="Line 1988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7" name="Line 1989"/>
              <p:cNvSpPr>
                <a:spLocks noChangeShapeType="1"/>
              </p:cNvSpPr>
              <p:nvPr/>
            </p:nvSpPr>
            <p:spPr bwMode="auto">
              <a:xfrm flipH="1">
                <a:off x="139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8" name="Line 1990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9" name="Line 1991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0" name="Line 1992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1" name="Line 1993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2" name="Line 1994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3" name="Line 1995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4" name="Line 1996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5" name="Line 1997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6" name="Line 1998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7" name="Line 1999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8" name="Line 2000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9" name="Line 2001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0" name="Line 2002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1" name="Line 2003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2" name="Line 2004"/>
              <p:cNvSpPr>
                <a:spLocks noChangeShapeType="1"/>
              </p:cNvSpPr>
              <p:nvPr/>
            </p:nvSpPr>
            <p:spPr bwMode="auto">
              <a:xfrm flipH="1">
                <a:off x="139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3" name="Line 2005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4" name="Line 2006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5" name="Line 2007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6" name="Line 2008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7" name="Line 2009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8" name="Line 2010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9" name="Line 2011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0" name="Line 2012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1" name="Line 2013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9" name="Group 2014"/>
            <p:cNvGrpSpPr>
              <a:grpSpLocks/>
            </p:cNvGrpSpPr>
            <p:nvPr/>
          </p:nvGrpSpPr>
          <p:grpSpPr bwMode="auto">
            <a:xfrm>
              <a:off x="991" y="576"/>
              <a:ext cx="1736" cy="3606"/>
              <a:chOff x="991" y="576"/>
              <a:chExt cx="1736" cy="3606"/>
            </a:xfrm>
          </p:grpSpPr>
          <p:sp>
            <p:nvSpPr>
              <p:cNvPr id="2142" name="Line 2015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3" name="Line 2016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4" name="Line 2017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5" name="Line 2018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6" name="Line 2019"/>
              <p:cNvSpPr>
                <a:spLocks noChangeShapeType="1"/>
              </p:cNvSpPr>
              <p:nvPr/>
            </p:nvSpPr>
            <p:spPr bwMode="auto">
              <a:xfrm flipH="1">
                <a:off x="138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7" name="Line 2020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8" name="Line 2021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9" name="Line 2022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0" name="Line 2023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1" name="Line 2024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2" name="Line 2025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3" name="Line 2026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4" name="Line 2027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5" name="Line 2028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6" name="Line 2029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7" name="Line 2030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8" name="Line 2031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9" name="Line 2032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0" name="Line 2033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1" name="Line 2034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2" name="Line 2035"/>
              <p:cNvSpPr>
                <a:spLocks noChangeShapeType="1"/>
              </p:cNvSpPr>
              <p:nvPr/>
            </p:nvSpPr>
            <p:spPr bwMode="auto">
              <a:xfrm flipH="1">
                <a:off x="137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3" name="Line 2036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4" name="Line 2037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5" name="Line 2038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6" name="Line 2039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7" name="Line 2040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8" name="Line 2041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9" name="Line 2042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0" name="Line 2043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1" name="Line 2044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2" name="Line 2045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3" name="Line 2046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4" name="Line 2047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5" name="Line 2048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6" name="Line 2049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7" name="Line 2050"/>
              <p:cNvSpPr>
                <a:spLocks noChangeShapeType="1"/>
              </p:cNvSpPr>
              <p:nvPr/>
            </p:nvSpPr>
            <p:spPr bwMode="auto">
              <a:xfrm flipH="1">
                <a:off x="137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8" name="Line 2051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9" name="Line 2052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0" name="Line 2053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1" name="Line 2054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2" name="Line 2055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3" name="Line 2056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4" name="Line 2057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5" name="Line 2058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6" name="Line 2059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7" name="Line 2060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8" name="Line 2061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9" name="Line 2062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0" name="Line 2063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1" name="Line 2064"/>
              <p:cNvSpPr>
                <a:spLocks noChangeShapeType="1"/>
              </p:cNvSpPr>
              <p:nvPr/>
            </p:nvSpPr>
            <p:spPr bwMode="auto">
              <a:xfrm flipH="1">
                <a:off x="136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2" name="Line 2065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3" name="Line 2066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4" name="Line 2067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5" name="Line 2068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6" name="Line 2069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7" name="Line 2070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8" name="Line 2071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9" name="Line 2072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0" name="Line 2073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1" name="Line 2074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2" name="Line 2075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3" name="Line 2076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4" name="Line 2077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5" name="Line 2078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6" name="Line 2079"/>
              <p:cNvSpPr>
                <a:spLocks noChangeShapeType="1"/>
              </p:cNvSpPr>
              <p:nvPr/>
            </p:nvSpPr>
            <p:spPr bwMode="auto">
              <a:xfrm flipH="1">
                <a:off x="1358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7" name="Line 2080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8" name="Line 2081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9" name="Line 2082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0" name="Line 2083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1" name="Line 2084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2" name="Line 2085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3" name="Line 2086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4" name="Line 2087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5" name="Line 2088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6" name="Line 2089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7" name="Line 2090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8" name="Line 2091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9" name="Line 2092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0" name="Line 2093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1" name="Line 2094"/>
              <p:cNvSpPr>
                <a:spLocks noChangeShapeType="1"/>
              </p:cNvSpPr>
              <p:nvPr/>
            </p:nvSpPr>
            <p:spPr bwMode="auto">
              <a:xfrm flipH="1">
                <a:off x="135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2" name="Line 2095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3" name="Line 2096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4" name="Line 2097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5" name="Line 2098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6" name="Line 2099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7" name="Line 2100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8" name="Line 2101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9" name="Line 2102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0" name="Line 2103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1" name="Line 2104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2" name="Line 2105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3" name="Line 2106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4" name="Line 2107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5" name="Line 2108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6" name="Line 2109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7" name="Line 2110"/>
              <p:cNvSpPr>
                <a:spLocks noChangeShapeType="1"/>
              </p:cNvSpPr>
              <p:nvPr/>
            </p:nvSpPr>
            <p:spPr bwMode="auto">
              <a:xfrm flipH="1">
                <a:off x="1346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8" name="Line 2111"/>
              <p:cNvSpPr>
                <a:spLocks noChangeShapeType="1"/>
              </p:cNvSpPr>
              <p:nvPr/>
            </p:nvSpPr>
            <p:spPr bwMode="auto">
              <a:xfrm>
                <a:off x="134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9" name="Line 2112"/>
              <p:cNvSpPr>
                <a:spLocks noChangeShapeType="1"/>
              </p:cNvSpPr>
              <p:nvPr/>
            </p:nvSpPr>
            <p:spPr bwMode="auto">
              <a:xfrm>
                <a:off x="134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0" name="Rectangle 2113"/>
              <p:cNvSpPr>
                <a:spLocks noChangeArrowheads="1"/>
              </p:cNvSpPr>
              <p:nvPr/>
            </p:nvSpPr>
            <p:spPr bwMode="auto">
              <a:xfrm>
                <a:off x="1263" y="1605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1" name="Rectangle 2114"/>
              <p:cNvSpPr>
                <a:spLocks noChangeArrowheads="1"/>
              </p:cNvSpPr>
              <p:nvPr/>
            </p:nvSpPr>
            <p:spPr bwMode="auto">
              <a:xfrm>
                <a:off x="1390" y="1605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2" name="Rectangle 2115"/>
              <p:cNvSpPr>
                <a:spLocks noChangeArrowheads="1"/>
              </p:cNvSpPr>
              <p:nvPr/>
            </p:nvSpPr>
            <p:spPr bwMode="auto">
              <a:xfrm>
                <a:off x="1517" y="1605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3" name="Freeform 2116"/>
              <p:cNvSpPr>
                <a:spLocks/>
              </p:cNvSpPr>
              <p:nvPr/>
            </p:nvSpPr>
            <p:spPr bwMode="auto">
              <a:xfrm>
                <a:off x="1637" y="1605"/>
                <a:ext cx="19" cy="6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7" y="0"/>
                  </a:cxn>
                  <a:cxn ang="0">
                    <a:pos x="19" y="0"/>
                  </a:cxn>
                  <a:cxn ang="0">
                    <a:pos x="13" y="61"/>
                  </a:cxn>
                  <a:cxn ang="0">
                    <a:pos x="0" y="61"/>
                  </a:cxn>
                </a:cxnLst>
                <a:rect l="0" t="0" r="r" b="b"/>
                <a:pathLst>
                  <a:path w="19" h="61">
                    <a:moveTo>
                      <a:pt x="0" y="61"/>
                    </a:moveTo>
                    <a:lnTo>
                      <a:pt x="7" y="0"/>
                    </a:lnTo>
                    <a:lnTo>
                      <a:pt x="19" y="0"/>
                    </a:lnTo>
                    <a:lnTo>
                      <a:pt x="13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4" name="Freeform 2117"/>
              <p:cNvSpPr>
                <a:spLocks/>
              </p:cNvSpPr>
              <p:nvPr/>
            </p:nvSpPr>
            <p:spPr bwMode="auto">
              <a:xfrm>
                <a:off x="1764" y="1605"/>
                <a:ext cx="19" cy="6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7" y="0"/>
                  </a:cxn>
                  <a:cxn ang="0">
                    <a:pos x="19" y="0"/>
                  </a:cxn>
                  <a:cxn ang="0">
                    <a:pos x="13" y="61"/>
                  </a:cxn>
                  <a:cxn ang="0">
                    <a:pos x="0" y="61"/>
                  </a:cxn>
                </a:cxnLst>
                <a:rect l="0" t="0" r="r" b="b"/>
                <a:pathLst>
                  <a:path w="19" h="61">
                    <a:moveTo>
                      <a:pt x="0" y="61"/>
                    </a:moveTo>
                    <a:lnTo>
                      <a:pt x="7" y="0"/>
                    </a:lnTo>
                    <a:lnTo>
                      <a:pt x="19" y="0"/>
                    </a:lnTo>
                    <a:lnTo>
                      <a:pt x="13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5" name="Rectangle 2118"/>
              <p:cNvSpPr>
                <a:spLocks noChangeArrowheads="1"/>
              </p:cNvSpPr>
              <p:nvPr/>
            </p:nvSpPr>
            <p:spPr bwMode="auto">
              <a:xfrm>
                <a:off x="1891" y="1605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6" name="Rectangle 2119"/>
              <p:cNvSpPr>
                <a:spLocks noChangeArrowheads="1"/>
              </p:cNvSpPr>
              <p:nvPr/>
            </p:nvSpPr>
            <p:spPr bwMode="auto">
              <a:xfrm>
                <a:off x="2018" y="1605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7" name="Rectangle 2120"/>
              <p:cNvSpPr>
                <a:spLocks noChangeArrowheads="1"/>
              </p:cNvSpPr>
              <p:nvPr/>
            </p:nvSpPr>
            <p:spPr bwMode="auto">
              <a:xfrm>
                <a:off x="2145" y="1605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8" name="Rectangle 2121"/>
              <p:cNvSpPr>
                <a:spLocks noChangeArrowheads="1"/>
              </p:cNvSpPr>
              <p:nvPr/>
            </p:nvSpPr>
            <p:spPr bwMode="auto">
              <a:xfrm>
                <a:off x="2272" y="1605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9" name="Rectangle 2122"/>
              <p:cNvSpPr>
                <a:spLocks noChangeArrowheads="1"/>
              </p:cNvSpPr>
              <p:nvPr/>
            </p:nvSpPr>
            <p:spPr bwMode="auto">
              <a:xfrm>
                <a:off x="2398" y="1605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0" name="Rectangle 2123"/>
              <p:cNvSpPr>
                <a:spLocks noChangeArrowheads="1"/>
              </p:cNvSpPr>
              <p:nvPr/>
            </p:nvSpPr>
            <p:spPr bwMode="auto">
              <a:xfrm>
                <a:off x="2519" y="1605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1" name="Rectangle 2124"/>
              <p:cNvSpPr>
                <a:spLocks noChangeArrowheads="1"/>
              </p:cNvSpPr>
              <p:nvPr/>
            </p:nvSpPr>
            <p:spPr bwMode="auto">
              <a:xfrm>
                <a:off x="2519" y="2687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2" name="Rectangle 2125"/>
              <p:cNvSpPr>
                <a:spLocks noChangeArrowheads="1"/>
              </p:cNvSpPr>
              <p:nvPr/>
            </p:nvSpPr>
            <p:spPr bwMode="auto">
              <a:xfrm>
                <a:off x="2398" y="2687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3" name="Rectangle 2126"/>
              <p:cNvSpPr>
                <a:spLocks noChangeArrowheads="1"/>
              </p:cNvSpPr>
              <p:nvPr/>
            </p:nvSpPr>
            <p:spPr bwMode="auto">
              <a:xfrm>
                <a:off x="2272" y="2687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4" name="Rectangle 2127"/>
              <p:cNvSpPr>
                <a:spLocks noChangeArrowheads="1"/>
              </p:cNvSpPr>
              <p:nvPr/>
            </p:nvSpPr>
            <p:spPr bwMode="auto">
              <a:xfrm>
                <a:off x="2145" y="2687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5" name="Rectangle 2128"/>
              <p:cNvSpPr>
                <a:spLocks noChangeArrowheads="1"/>
              </p:cNvSpPr>
              <p:nvPr/>
            </p:nvSpPr>
            <p:spPr bwMode="auto">
              <a:xfrm>
                <a:off x="2018" y="2687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6" name="Rectangle 2129"/>
              <p:cNvSpPr>
                <a:spLocks noChangeArrowheads="1"/>
              </p:cNvSpPr>
              <p:nvPr/>
            </p:nvSpPr>
            <p:spPr bwMode="auto">
              <a:xfrm>
                <a:off x="1891" y="2687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7" name="Freeform 2130"/>
              <p:cNvSpPr>
                <a:spLocks/>
              </p:cNvSpPr>
              <p:nvPr/>
            </p:nvSpPr>
            <p:spPr bwMode="auto">
              <a:xfrm>
                <a:off x="1764" y="2687"/>
                <a:ext cx="19" cy="6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7" y="0"/>
                  </a:cxn>
                  <a:cxn ang="0">
                    <a:pos x="19" y="0"/>
                  </a:cxn>
                  <a:cxn ang="0">
                    <a:pos x="13" y="61"/>
                  </a:cxn>
                  <a:cxn ang="0">
                    <a:pos x="0" y="61"/>
                  </a:cxn>
                </a:cxnLst>
                <a:rect l="0" t="0" r="r" b="b"/>
                <a:pathLst>
                  <a:path w="19" h="61">
                    <a:moveTo>
                      <a:pt x="0" y="61"/>
                    </a:moveTo>
                    <a:lnTo>
                      <a:pt x="7" y="0"/>
                    </a:lnTo>
                    <a:lnTo>
                      <a:pt x="19" y="0"/>
                    </a:lnTo>
                    <a:lnTo>
                      <a:pt x="13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8" name="Rectangle 2131"/>
              <p:cNvSpPr>
                <a:spLocks noChangeArrowheads="1"/>
              </p:cNvSpPr>
              <p:nvPr/>
            </p:nvSpPr>
            <p:spPr bwMode="auto">
              <a:xfrm>
                <a:off x="1644" y="2687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9" name="Rectangle 2132"/>
              <p:cNvSpPr>
                <a:spLocks noChangeArrowheads="1"/>
              </p:cNvSpPr>
              <p:nvPr/>
            </p:nvSpPr>
            <p:spPr bwMode="auto">
              <a:xfrm>
                <a:off x="1517" y="2687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0" name="Rectangle 2133"/>
              <p:cNvSpPr>
                <a:spLocks noChangeArrowheads="1"/>
              </p:cNvSpPr>
              <p:nvPr/>
            </p:nvSpPr>
            <p:spPr bwMode="auto">
              <a:xfrm>
                <a:off x="1390" y="2687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1" name="Rectangle 2134"/>
              <p:cNvSpPr>
                <a:spLocks noChangeArrowheads="1"/>
              </p:cNvSpPr>
              <p:nvPr/>
            </p:nvSpPr>
            <p:spPr bwMode="auto">
              <a:xfrm>
                <a:off x="1263" y="2687"/>
                <a:ext cx="13" cy="6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2" name="Rectangle 2135"/>
              <p:cNvSpPr>
                <a:spLocks noChangeArrowheads="1"/>
              </p:cNvSpPr>
              <p:nvPr/>
            </p:nvSpPr>
            <p:spPr bwMode="auto">
              <a:xfrm>
                <a:off x="1263" y="3770"/>
                <a:ext cx="13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3" name="Rectangle 2136"/>
              <p:cNvSpPr>
                <a:spLocks noChangeArrowheads="1"/>
              </p:cNvSpPr>
              <p:nvPr/>
            </p:nvSpPr>
            <p:spPr bwMode="auto">
              <a:xfrm>
                <a:off x="1390" y="3770"/>
                <a:ext cx="13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4" name="Rectangle 2137"/>
              <p:cNvSpPr>
                <a:spLocks noChangeArrowheads="1"/>
              </p:cNvSpPr>
              <p:nvPr/>
            </p:nvSpPr>
            <p:spPr bwMode="auto">
              <a:xfrm>
                <a:off x="1517" y="3770"/>
                <a:ext cx="13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5" name="Rectangle 2138"/>
              <p:cNvSpPr>
                <a:spLocks noChangeArrowheads="1"/>
              </p:cNvSpPr>
              <p:nvPr/>
            </p:nvSpPr>
            <p:spPr bwMode="auto">
              <a:xfrm>
                <a:off x="1644" y="3770"/>
                <a:ext cx="12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6" name="Rectangle 2139"/>
              <p:cNvSpPr>
                <a:spLocks noChangeArrowheads="1"/>
              </p:cNvSpPr>
              <p:nvPr/>
            </p:nvSpPr>
            <p:spPr bwMode="auto">
              <a:xfrm>
                <a:off x="1771" y="3770"/>
                <a:ext cx="12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7" name="Rectangle 2140"/>
              <p:cNvSpPr>
                <a:spLocks noChangeArrowheads="1"/>
              </p:cNvSpPr>
              <p:nvPr/>
            </p:nvSpPr>
            <p:spPr bwMode="auto">
              <a:xfrm>
                <a:off x="1891" y="3770"/>
                <a:ext cx="13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8" name="Rectangle 2141"/>
              <p:cNvSpPr>
                <a:spLocks noChangeArrowheads="1"/>
              </p:cNvSpPr>
              <p:nvPr/>
            </p:nvSpPr>
            <p:spPr bwMode="auto">
              <a:xfrm>
                <a:off x="2018" y="3770"/>
                <a:ext cx="13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9" name="Rectangle 2142"/>
              <p:cNvSpPr>
                <a:spLocks noChangeArrowheads="1"/>
              </p:cNvSpPr>
              <p:nvPr/>
            </p:nvSpPr>
            <p:spPr bwMode="auto">
              <a:xfrm>
                <a:off x="2145" y="3770"/>
                <a:ext cx="12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0" name="Freeform 2143"/>
              <p:cNvSpPr>
                <a:spLocks/>
              </p:cNvSpPr>
              <p:nvPr/>
            </p:nvSpPr>
            <p:spPr bwMode="auto">
              <a:xfrm>
                <a:off x="2265" y="3770"/>
                <a:ext cx="19" cy="6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7" y="0"/>
                  </a:cxn>
                  <a:cxn ang="0">
                    <a:pos x="19" y="0"/>
                  </a:cxn>
                  <a:cxn ang="0">
                    <a:pos x="13" y="67"/>
                  </a:cxn>
                  <a:cxn ang="0">
                    <a:pos x="0" y="67"/>
                  </a:cxn>
                </a:cxnLst>
                <a:rect l="0" t="0" r="r" b="b"/>
                <a:pathLst>
                  <a:path w="19" h="67">
                    <a:moveTo>
                      <a:pt x="0" y="67"/>
                    </a:moveTo>
                    <a:lnTo>
                      <a:pt x="7" y="0"/>
                    </a:lnTo>
                    <a:lnTo>
                      <a:pt x="19" y="0"/>
                    </a:lnTo>
                    <a:lnTo>
                      <a:pt x="13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1" name="Rectangle 2144"/>
              <p:cNvSpPr>
                <a:spLocks noChangeArrowheads="1"/>
              </p:cNvSpPr>
              <p:nvPr/>
            </p:nvSpPr>
            <p:spPr bwMode="auto">
              <a:xfrm>
                <a:off x="2398" y="3770"/>
                <a:ext cx="13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2" name="Rectangle 2145"/>
              <p:cNvSpPr>
                <a:spLocks noChangeArrowheads="1"/>
              </p:cNvSpPr>
              <p:nvPr/>
            </p:nvSpPr>
            <p:spPr bwMode="auto">
              <a:xfrm>
                <a:off x="2519" y="3770"/>
                <a:ext cx="12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3" name="Rectangle 2146"/>
              <p:cNvSpPr>
                <a:spLocks noChangeArrowheads="1"/>
              </p:cNvSpPr>
              <p:nvPr/>
            </p:nvSpPr>
            <p:spPr bwMode="auto">
              <a:xfrm>
                <a:off x="991" y="2369"/>
                <a:ext cx="101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4" name="Freeform 2147"/>
              <p:cNvSpPr>
                <a:spLocks/>
              </p:cNvSpPr>
              <p:nvPr/>
            </p:nvSpPr>
            <p:spPr bwMode="auto">
              <a:xfrm>
                <a:off x="1016" y="2281"/>
                <a:ext cx="76" cy="68"/>
              </a:xfrm>
              <a:custGeom>
                <a:avLst/>
                <a:gdLst/>
                <a:ahLst/>
                <a:cxnLst>
                  <a:cxn ang="0">
                    <a:pos x="76" y="68"/>
                  </a:cxn>
                  <a:cxn ang="0">
                    <a:pos x="0" y="68"/>
                  </a:cxn>
                  <a:cxn ang="0">
                    <a:pos x="0" y="54"/>
                  </a:cxn>
                  <a:cxn ang="0">
                    <a:pos x="13" y="54"/>
                  </a:cxn>
                  <a:cxn ang="0">
                    <a:pos x="0" y="27"/>
                  </a:cxn>
                  <a:cxn ang="0">
                    <a:pos x="13" y="14"/>
                  </a:cxn>
                  <a:cxn ang="0">
                    <a:pos x="13" y="7"/>
                  </a:cxn>
                  <a:cxn ang="0">
                    <a:pos x="25" y="7"/>
                  </a:cxn>
                  <a:cxn ang="0">
                    <a:pos x="32" y="0"/>
                  </a:cxn>
                  <a:cxn ang="0">
                    <a:pos x="76" y="0"/>
                  </a:cxn>
                  <a:cxn ang="0">
                    <a:pos x="76" y="14"/>
                  </a:cxn>
                  <a:cxn ang="0">
                    <a:pos x="32" y="14"/>
                  </a:cxn>
                  <a:cxn ang="0">
                    <a:pos x="25" y="21"/>
                  </a:cxn>
                  <a:cxn ang="0">
                    <a:pos x="19" y="21"/>
                  </a:cxn>
                  <a:cxn ang="0">
                    <a:pos x="19" y="27"/>
                  </a:cxn>
                  <a:cxn ang="0">
                    <a:pos x="13" y="34"/>
                  </a:cxn>
                  <a:cxn ang="0">
                    <a:pos x="19" y="41"/>
                  </a:cxn>
                  <a:cxn ang="0">
                    <a:pos x="19" y="48"/>
                  </a:cxn>
                  <a:cxn ang="0">
                    <a:pos x="32" y="54"/>
                  </a:cxn>
                  <a:cxn ang="0">
                    <a:pos x="76" y="54"/>
                  </a:cxn>
                  <a:cxn ang="0">
                    <a:pos x="76" y="68"/>
                  </a:cxn>
                </a:cxnLst>
                <a:rect l="0" t="0" r="r" b="b"/>
                <a:pathLst>
                  <a:path w="76" h="68">
                    <a:moveTo>
                      <a:pt x="76" y="68"/>
                    </a:moveTo>
                    <a:lnTo>
                      <a:pt x="0" y="68"/>
                    </a:lnTo>
                    <a:lnTo>
                      <a:pt x="0" y="54"/>
                    </a:lnTo>
                    <a:lnTo>
                      <a:pt x="13" y="54"/>
                    </a:lnTo>
                    <a:lnTo>
                      <a:pt x="0" y="27"/>
                    </a:lnTo>
                    <a:lnTo>
                      <a:pt x="13" y="14"/>
                    </a:lnTo>
                    <a:lnTo>
                      <a:pt x="13" y="7"/>
                    </a:lnTo>
                    <a:lnTo>
                      <a:pt x="25" y="7"/>
                    </a:lnTo>
                    <a:lnTo>
                      <a:pt x="32" y="0"/>
                    </a:lnTo>
                    <a:lnTo>
                      <a:pt x="76" y="0"/>
                    </a:lnTo>
                    <a:lnTo>
                      <a:pt x="76" y="14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9" y="21"/>
                    </a:lnTo>
                    <a:lnTo>
                      <a:pt x="19" y="27"/>
                    </a:lnTo>
                    <a:lnTo>
                      <a:pt x="13" y="34"/>
                    </a:lnTo>
                    <a:lnTo>
                      <a:pt x="19" y="41"/>
                    </a:lnTo>
                    <a:lnTo>
                      <a:pt x="19" y="48"/>
                    </a:lnTo>
                    <a:lnTo>
                      <a:pt x="32" y="54"/>
                    </a:lnTo>
                    <a:lnTo>
                      <a:pt x="76" y="54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5" name="Freeform 2148"/>
              <p:cNvSpPr>
                <a:spLocks/>
              </p:cNvSpPr>
              <p:nvPr/>
            </p:nvSpPr>
            <p:spPr bwMode="auto">
              <a:xfrm>
                <a:off x="997" y="2241"/>
                <a:ext cx="95" cy="33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95" y="0"/>
                  </a:cxn>
                  <a:cxn ang="0">
                    <a:pos x="95" y="27"/>
                  </a:cxn>
                  <a:cxn ang="0">
                    <a:pos x="32" y="27"/>
                  </a:cxn>
                  <a:cxn ang="0">
                    <a:pos x="32" y="33"/>
                  </a:cxn>
                  <a:cxn ang="0">
                    <a:pos x="19" y="33"/>
                  </a:cxn>
                  <a:cxn ang="0">
                    <a:pos x="19" y="27"/>
                  </a:cxn>
                  <a:cxn ang="0">
                    <a:pos x="6" y="27"/>
                  </a:cxn>
                  <a:cxn ang="0">
                    <a:pos x="0" y="13"/>
                  </a:cxn>
                  <a:cxn ang="0">
                    <a:pos x="19" y="13"/>
                  </a:cxn>
                  <a:cxn ang="0">
                    <a:pos x="19" y="0"/>
                  </a:cxn>
                  <a:cxn ang="0">
                    <a:pos x="32" y="0"/>
                  </a:cxn>
                  <a:cxn ang="0">
                    <a:pos x="32" y="13"/>
                  </a:cxn>
                  <a:cxn ang="0">
                    <a:pos x="82" y="13"/>
                  </a:cxn>
                  <a:cxn ang="0">
                    <a:pos x="82" y="0"/>
                  </a:cxn>
                  <a:cxn ang="0">
                    <a:pos x="89" y="0"/>
                  </a:cxn>
                </a:cxnLst>
                <a:rect l="0" t="0" r="r" b="b"/>
                <a:pathLst>
                  <a:path w="95" h="33">
                    <a:moveTo>
                      <a:pt x="89" y="0"/>
                    </a:moveTo>
                    <a:lnTo>
                      <a:pt x="95" y="0"/>
                    </a:lnTo>
                    <a:lnTo>
                      <a:pt x="95" y="27"/>
                    </a:lnTo>
                    <a:lnTo>
                      <a:pt x="32" y="27"/>
                    </a:lnTo>
                    <a:lnTo>
                      <a:pt x="32" y="33"/>
                    </a:lnTo>
                    <a:lnTo>
                      <a:pt x="19" y="33"/>
                    </a:lnTo>
                    <a:lnTo>
                      <a:pt x="19" y="27"/>
                    </a:lnTo>
                    <a:lnTo>
                      <a:pt x="6" y="27"/>
                    </a:lnTo>
                    <a:lnTo>
                      <a:pt x="0" y="13"/>
                    </a:lnTo>
                    <a:lnTo>
                      <a:pt x="19" y="13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2" y="13"/>
                    </a:lnTo>
                    <a:lnTo>
                      <a:pt x="82" y="13"/>
                    </a:lnTo>
                    <a:lnTo>
                      <a:pt x="82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6" name="Freeform 2149"/>
              <p:cNvSpPr>
                <a:spLocks noEditPoints="1"/>
              </p:cNvSpPr>
              <p:nvPr/>
            </p:nvSpPr>
            <p:spPr bwMode="auto">
              <a:xfrm>
                <a:off x="1016" y="2159"/>
                <a:ext cx="76" cy="68"/>
              </a:xfrm>
              <a:custGeom>
                <a:avLst/>
                <a:gdLst/>
                <a:ahLst/>
                <a:cxnLst>
                  <a:cxn ang="0">
                    <a:pos x="57" y="21"/>
                  </a:cxn>
                  <a:cxn ang="0">
                    <a:pos x="57" y="7"/>
                  </a:cxn>
                  <a:cxn ang="0">
                    <a:pos x="63" y="7"/>
                  </a:cxn>
                  <a:cxn ang="0">
                    <a:pos x="70" y="14"/>
                  </a:cxn>
                  <a:cxn ang="0">
                    <a:pos x="76" y="28"/>
                  </a:cxn>
                  <a:cxn ang="0">
                    <a:pos x="76" y="55"/>
                  </a:cxn>
                  <a:cxn ang="0">
                    <a:pos x="70" y="61"/>
                  </a:cxn>
                  <a:cxn ang="0">
                    <a:pos x="57" y="68"/>
                  </a:cxn>
                  <a:cxn ang="0">
                    <a:pos x="25" y="68"/>
                  </a:cxn>
                  <a:cxn ang="0">
                    <a:pos x="13" y="61"/>
                  </a:cxn>
                  <a:cxn ang="0">
                    <a:pos x="6" y="55"/>
                  </a:cxn>
                  <a:cxn ang="0">
                    <a:pos x="0" y="41"/>
                  </a:cxn>
                  <a:cxn ang="0">
                    <a:pos x="13" y="14"/>
                  </a:cxn>
                  <a:cxn ang="0">
                    <a:pos x="25" y="7"/>
                  </a:cxn>
                  <a:cxn ang="0">
                    <a:pos x="44" y="0"/>
                  </a:cxn>
                  <a:cxn ang="0">
                    <a:pos x="44" y="55"/>
                  </a:cxn>
                  <a:cxn ang="0">
                    <a:pos x="57" y="55"/>
                  </a:cxn>
                  <a:cxn ang="0">
                    <a:pos x="63" y="48"/>
                  </a:cxn>
                  <a:cxn ang="0">
                    <a:pos x="63" y="21"/>
                  </a:cxn>
                  <a:cxn ang="0">
                    <a:pos x="57" y="21"/>
                  </a:cxn>
                  <a:cxn ang="0">
                    <a:pos x="32" y="55"/>
                  </a:cxn>
                  <a:cxn ang="0">
                    <a:pos x="32" y="14"/>
                  </a:cxn>
                  <a:cxn ang="0">
                    <a:pos x="32" y="21"/>
                  </a:cxn>
                  <a:cxn ang="0">
                    <a:pos x="25" y="21"/>
                  </a:cxn>
                  <a:cxn ang="0">
                    <a:pos x="19" y="34"/>
                  </a:cxn>
                  <a:cxn ang="0">
                    <a:pos x="13" y="41"/>
                  </a:cxn>
                  <a:cxn ang="0">
                    <a:pos x="19" y="48"/>
                  </a:cxn>
                  <a:cxn ang="0">
                    <a:pos x="19" y="55"/>
                  </a:cxn>
                  <a:cxn ang="0">
                    <a:pos x="32" y="55"/>
                  </a:cxn>
                </a:cxnLst>
                <a:rect l="0" t="0" r="r" b="b"/>
                <a:pathLst>
                  <a:path w="76" h="68">
                    <a:moveTo>
                      <a:pt x="57" y="21"/>
                    </a:moveTo>
                    <a:lnTo>
                      <a:pt x="57" y="7"/>
                    </a:lnTo>
                    <a:lnTo>
                      <a:pt x="63" y="7"/>
                    </a:lnTo>
                    <a:lnTo>
                      <a:pt x="70" y="14"/>
                    </a:lnTo>
                    <a:lnTo>
                      <a:pt x="76" y="28"/>
                    </a:lnTo>
                    <a:lnTo>
                      <a:pt x="76" y="55"/>
                    </a:lnTo>
                    <a:lnTo>
                      <a:pt x="70" y="61"/>
                    </a:lnTo>
                    <a:lnTo>
                      <a:pt x="57" y="68"/>
                    </a:lnTo>
                    <a:lnTo>
                      <a:pt x="25" y="68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0" y="41"/>
                    </a:lnTo>
                    <a:lnTo>
                      <a:pt x="13" y="14"/>
                    </a:lnTo>
                    <a:lnTo>
                      <a:pt x="25" y="7"/>
                    </a:lnTo>
                    <a:lnTo>
                      <a:pt x="44" y="0"/>
                    </a:lnTo>
                    <a:lnTo>
                      <a:pt x="44" y="55"/>
                    </a:lnTo>
                    <a:lnTo>
                      <a:pt x="57" y="55"/>
                    </a:lnTo>
                    <a:lnTo>
                      <a:pt x="63" y="48"/>
                    </a:lnTo>
                    <a:lnTo>
                      <a:pt x="63" y="21"/>
                    </a:lnTo>
                    <a:lnTo>
                      <a:pt x="57" y="21"/>
                    </a:lnTo>
                    <a:close/>
                    <a:moveTo>
                      <a:pt x="32" y="55"/>
                    </a:moveTo>
                    <a:lnTo>
                      <a:pt x="32" y="14"/>
                    </a:lnTo>
                    <a:lnTo>
                      <a:pt x="32" y="21"/>
                    </a:lnTo>
                    <a:lnTo>
                      <a:pt x="25" y="21"/>
                    </a:lnTo>
                    <a:lnTo>
                      <a:pt x="19" y="34"/>
                    </a:lnTo>
                    <a:lnTo>
                      <a:pt x="13" y="41"/>
                    </a:lnTo>
                    <a:lnTo>
                      <a:pt x="19" y="48"/>
                    </a:lnTo>
                    <a:lnTo>
                      <a:pt x="19" y="55"/>
                    </a:lnTo>
                    <a:lnTo>
                      <a:pt x="3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7" name="Freeform 2150"/>
              <p:cNvSpPr>
                <a:spLocks/>
              </p:cNvSpPr>
              <p:nvPr/>
            </p:nvSpPr>
            <p:spPr bwMode="auto">
              <a:xfrm>
                <a:off x="1016" y="2078"/>
                <a:ext cx="76" cy="61"/>
              </a:xfrm>
              <a:custGeom>
                <a:avLst/>
                <a:gdLst/>
                <a:ahLst/>
                <a:cxnLst>
                  <a:cxn ang="0">
                    <a:pos x="76" y="61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13" y="48"/>
                  </a:cxn>
                  <a:cxn ang="0">
                    <a:pos x="6" y="41"/>
                  </a:cxn>
                  <a:cxn ang="0">
                    <a:pos x="0" y="27"/>
                  </a:cxn>
                  <a:cxn ang="0">
                    <a:pos x="6" y="21"/>
                  </a:cxn>
                  <a:cxn ang="0">
                    <a:pos x="6" y="14"/>
                  </a:cxn>
                  <a:cxn ang="0">
                    <a:pos x="13" y="14"/>
                  </a:cxn>
                  <a:cxn ang="0">
                    <a:pos x="13" y="7"/>
                  </a:cxn>
                  <a:cxn ang="0">
                    <a:pos x="25" y="7"/>
                  </a:cxn>
                  <a:cxn ang="0">
                    <a:pos x="25" y="0"/>
                  </a:cxn>
                  <a:cxn ang="0">
                    <a:pos x="76" y="0"/>
                  </a:cxn>
                  <a:cxn ang="0">
                    <a:pos x="76" y="14"/>
                  </a:cxn>
                  <a:cxn ang="0">
                    <a:pos x="25" y="14"/>
                  </a:cxn>
                  <a:cxn ang="0">
                    <a:pos x="19" y="21"/>
                  </a:cxn>
                  <a:cxn ang="0">
                    <a:pos x="19" y="27"/>
                  </a:cxn>
                  <a:cxn ang="0">
                    <a:pos x="13" y="34"/>
                  </a:cxn>
                  <a:cxn ang="0">
                    <a:pos x="19" y="41"/>
                  </a:cxn>
                  <a:cxn ang="0">
                    <a:pos x="19" y="48"/>
                  </a:cxn>
                  <a:cxn ang="0">
                    <a:pos x="76" y="48"/>
                  </a:cxn>
                  <a:cxn ang="0">
                    <a:pos x="76" y="61"/>
                  </a:cxn>
                </a:cxnLst>
                <a:rect l="0" t="0" r="r" b="b"/>
                <a:pathLst>
                  <a:path w="76" h="61">
                    <a:moveTo>
                      <a:pt x="76" y="61"/>
                    </a:moveTo>
                    <a:lnTo>
                      <a:pt x="0" y="61"/>
                    </a:lnTo>
                    <a:lnTo>
                      <a:pt x="0" y="48"/>
                    </a:lnTo>
                    <a:lnTo>
                      <a:pt x="13" y="48"/>
                    </a:lnTo>
                    <a:lnTo>
                      <a:pt x="6" y="41"/>
                    </a:lnTo>
                    <a:lnTo>
                      <a:pt x="0" y="27"/>
                    </a:lnTo>
                    <a:lnTo>
                      <a:pt x="6" y="21"/>
                    </a:lnTo>
                    <a:lnTo>
                      <a:pt x="6" y="14"/>
                    </a:lnTo>
                    <a:lnTo>
                      <a:pt x="13" y="14"/>
                    </a:lnTo>
                    <a:lnTo>
                      <a:pt x="13" y="7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76" y="0"/>
                    </a:lnTo>
                    <a:lnTo>
                      <a:pt x="76" y="14"/>
                    </a:lnTo>
                    <a:lnTo>
                      <a:pt x="25" y="14"/>
                    </a:lnTo>
                    <a:lnTo>
                      <a:pt x="19" y="21"/>
                    </a:lnTo>
                    <a:lnTo>
                      <a:pt x="19" y="27"/>
                    </a:lnTo>
                    <a:lnTo>
                      <a:pt x="13" y="34"/>
                    </a:lnTo>
                    <a:lnTo>
                      <a:pt x="19" y="41"/>
                    </a:lnTo>
                    <a:lnTo>
                      <a:pt x="19" y="48"/>
                    </a:lnTo>
                    <a:lnTo>
                      <a:pt x="76" y="48"/>
                    </a:lnTo>
                    <a:lnTo>
                      <a:pt x="7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8" name="Freeform 2151"/>
              <p:cNvSpPr>
                <a:spLocks/>
              </p:cNvSpPr>
              <p:nvPr/>
            </p:nvSpPr>
            <p:spPr bwMode="auto">
              <a:xfrm>
                <a:off x="1016" y="1997"/>
                <a:ext cx="76" cy="68"/>
              </a:xfrm>
              <a:custGeom>
                <a:avLst/>
                <a:gdLst/>
                <a:ahLst/>
                <a:cxnLst>
                  <a:cxn ang="0">
                    <a:pos x="51" y="68"/>
                  </a:cxn>
                  <a:cxn ang="0">
                    <a:pos x="51" y="54"/>
                  </a:cxn>
                  <a:cxn ang="0">
                    <a:pos x="57" y="54"/>
                  </a:cxn>
                  <a:cxn ang="0">
                    <a:pos x="63" y="47"/>
                  </a:cxn>
                  <a:cxn ang="0">
                    <a:pos x="63" y="20"/>
                  </a:cxn>
                  <a:cxn ang="0">
                    <a:pos x="57" y="20"/>
                  </a:cxn>
                  <a:cxn ang="0">
                    <a:pos x="57" y="14"/>
                  </a:cxn>
                  <a:cxn ang="0">
                    <a:pos x="57" y="20"/>
                  </a:cxn>
                  <a:cxn ang="0">
                    <a:pos x="51" y="27"/>
                  </a:cxn>
                  <a:cxn ang="0">
                    <a:pos x="51" y="41"/>
                  </a:cxn>
                  <a:cxn ang="0">
                    <a:pos x="44" y="54"/>
                  </a:cxn>
                  <a:cxn ang="0">
                    <a:pos x="44" y="61"/>
                  </a:cxn>
                  <a:cxn ang="0">
                    <a:pos x="38" y="68"/>
                  </a:cxn>
                  <a:cxn ang="0">
                    <a:pos x="13" y="68"/>
                  </a:cxn>
                  <a:cxn ang="0">
                    <a:pos x="13" y="61"/>
                  </a:cxn>
                  <a:cxn ang="0">
                    <a:pos x="6" y="61"/>
                  </a:cxn>
                  <a:cxn ang="0">
                    <a:pos x="6" y="54"/>
                  </a:cxn>
                  <a:cxn ang="0">
                    <a:pos x="0" y="47"/>
                  </a:cxn>
                  <a:cxn ang="0">
                    <a:pos x="0" y="41"/>
                  </a:cxn>
                  <a:cxn ang="0">
                    <a:pos x="6" y="34"/>
                  </a:cxn>
                  <a:cxn ang="0">
                    <a:pos x="6" y="20"/>
                  </a:cxn>
                  <a:cxn ang="0">
                    <a:pos x="13" y="20"/>
                  </a:cxn>
                  <a:cxn ang="0">
                    <a:pos x="13" y="14"/>
                  </a:cxn>
                  <a:cxn ang="0">
                    <a:pos x="19" y="14"/>
                  </a:cxn>
                  <a:cxn ang="0">
                    <a:pos x="25" y="7"/>
                  </a:cxn>
                  <a:cxn ang="0">
                    <a:pos x="25" y="27"/>
                  </a:cxn>
                  <a:cxn ang="0">
                    <a:pos x="19" y="27"/>
                  </a:cxn>
                  <a:cxn ang="0">
                    <a:pos x="19" y="34"/>
                  </a:cxn>
                  <a:cxn ang="0">
                    <a:pos x="13" y="41"/>
                  </a:cxn>
                  <a:cxn ang="0">
                    <a:pos x="19" y="47"/>
                  </a:cxn>
                  <a:cxn ang="0">
                    <a:pos x="19" y="54"/>
                  </a:cxn>
                  <a:cxn ang="0">
                    <a:pos x="25" y="54"/>
                  </a:cxn>
                  <a:cxn ang="0">
                    <a:pos x="25" y="47"/>
                  </a:cxn>
                  <a:cxn ang="0">
                    <a:pos x="32" y="47"/>
                  </a:cxn>
                  <a:cxn ang="0">
                    <a:pos x="32" y="41"/>
                  </a:cxn>
                  <a:cxn ang="0">
                    <a:pos x="38" y="27"/>
                  </a:cxn>
                  <a:cxn ang="0">
                    <a:pos x="38" y="20"/>
                  </a:cxn>
                  <a:cxn ang="0">
                    <a:pos x="44" y="14"/>
                  </a:cxn>
                  <a:cxn ang="0">
                    <a:pos x="44" y="7"/>
                  </a:cxn>
                  <a:cxn ang="0">
                    <a:pos x="51" y="7"/>
                  </a:cxn>
                  <a:cxn ang="0">
                    <a:pos x="57" y="0"/>
                  </a:cxn>
                  <a:cxn ang="0">
                    <a:pos x="63" y="7"/>
                  </a:cxn>
                  <a:cxn ang="0">
                    <a:pos x="70" y="7"/>
                  </a:cxn>
                  <a:cxn ang="0">
                    <a:pos x="70" y="14"/>
                  </a:cxn>
                  <a:cxn ang="0">
                    <a:pos x="76" y="20"/>
                  </a:cxn>
                  <a:cxn ang="0">
                    <a:pos x="76" y="47"/>
                  </a:cxn>
                  <a:cxn ang="0">
                    <a:pos x="70" y="61"/>
                  </a:cxn>
                  <a:cxn ang="0">
                    <a:pos x="63" y="68"/>
                  </a:cxn>
                  <a:cxn ang="0">
                    <a:pos x="51" y="68"/>
                  </a:cxn>
                </a:cxnLst>
                <a:rect l="0" t="0" r="r" b="b"/>
                <a:pathLst>
                  <a:path w="76" h="68">
                    <a:moveTo>
                      <a:pt x="51" y="68"/>
                    </a:moveTo>
                    <a:lnTo>
                      <a:pt x="51" y="54"/>
                    </a:lnTo>
                    <a:lnTo>
                      <a:pt x="57" y="54"/>
                    </a:lnTo>
                    <a:lnTo>
                      <a:pt x="63" y="47"/>
                    </a:lnTo>
                    <a:lnTo>
                      <a:pt x="63" y="20"/>
                    </a:lnTo>
                    <a:lnTo>
                      <a:pt x="57" y="20"/>
                    </a:lnTo>
                    <a:lnTo>
                      <a:pt x="57" y="14"/>
                    </a:lnTo>
                    <a:lnTo>
                      <a:pt x="57" y="20"/>
                    </a:lnTo>
                    <a:lnTo>
                      <a:pt x="51" y="27"/>
                    </a:lnTo>
                    <a:lnTo>
                      <a:pt x="51" y="41"/>
                    </a:lnTo>
                    <a:lnTo>
                      <a:pt x="44" y="54"/>
                    </a:lnTo>
                    <a:lnTo>
                      <a:pt x="44" y="61"/>
                    </a:lnTo>
                    <a:lnTo>
                      <a:pt x="38" y="68"/>
                    </a:lnTo>
                    <a:lnTo>
                      <a:pt x="13" y="68"/>
                    </a:lnTo>
                    <a:lnTo>
                      <a:pt x="13" y="61"/>
                    </a:lnTo>
                    <a:lnTo>
                      <a:pt x="6" y="61"/>
                    </a:lnTo>
                    <a:lnTo>
                      <a:pt x="6" y="54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6" y="34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5" y="7"/>
                    </a:lnTo>
                    <a:lnTo>
                      <a:pt x="25" y="27"/>
                    </a:lnTo>
                    <a:lnTo>
                      <a:pt x="19" y="27"/>
                    </a:lnTo>
                    <a:lnTo>
                      <a:pt x="19" y="34"/>
                    </a:lnTo>
                    <a:lnTo>
                      <a:pt x="13" y="41"/>
                    </a:lnTo>
                    <a:lnTo>
                      <a:pt x="19" y="47"/>
                    </a:lnTo>
                    <a:lnTo>
                      <a:pt x="19" y="54"/>
                    </a:lnTo>
                    <a:lnTo>
                      <a:pt x="25" y="54"/>
                    </a:lnTo>
                    <a:lnTo>
                      <a:pt x="25" y="47"/>
                    </a:lnTo>
                    <a:lnTo>
                      <a:pt x="32" y="47"/>
                    </a:lnTo>
                    <a:lnTo>
                      <a:pt x="32" y="41"/>
                    </a:lnTo>
                    <a:lnTo>
                      <a:pt x="38" y="27"/>
                    </a:lnTo>
                    <a:lnTo>
                      <a:pt x="38" y="20"/>
                    </a:lnTo>
                    <a:lnTo>
                      <a:pt x="44" y="14"/>
                    </a:lnTo>
                    <a:lnTo>
                      <a:pt x="44" y="7"/>
                    </a:lnTo>
                    <a:lnTo>
                      <a:pt x="51" y="7"/>
                    </a:lnTo>
                    <a:lnTo>
                      <a:pt x="57" y="0"/>
                    </a:lnTo>
                    <a:lnTo>
                      <a:pt x="63" y="7"/>
                    </a:lnTo>
                    <a:lnTo>
                      <a:pt x="70" y="7"/>
                    </a:lnTo>
                    <a:lnTo>
                      <a:pt x="70" y="14"/>
                    </a:lnTo>
                    <a:lnTo>
                      <a:pt x="76" y="20"/>
                    </a:lnTo>
                    <a:lnTo>
                      <a:pt x="76" y="47"/>
                    </a:lnTo>
                    <a:lnTo>
                      <a:pt x="70" y="61"/>
                    </a:lnTo>
                    <a:lnTo>
                      <a:pt x="63" y="68"/>
                    </a:lnTo>
                    <a:lnTo>
                      <a:pt x="51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9" name="Freeform 2152"/>
              <p:cNvSpPr>
                <a:spLocks noEditPoints="1"/>
              </p:cNvSpPr>
              <p:nvPr/>
            </p:nvSpPr>
            <p:spPr bwMode="auto">
              <a:xfrm>
                <a:off x="991" y="1970"/>
                <a:ext cx="101" cy="14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14"/>
                  </a:cxn>
                  <a:cxn ang="0">
                    <a:pos x="101" y="14"/>
                  </a:cxn>
                  <a:cxn ang="0">
                    <a:pos x="25" y="14"/>
                  </a:cxn>
                  <a:cxn ang="0">
                    <a:pos x="25" y="0"/>
                  </a:cxn>
                  <a:cxn ang="0">
                    <a:pos x="101" y="0"/>
                  </a:cxn>
                  <a:cxn ang="0">
                    <a:pos x="101" y="14"/>
                  </a:cxn>
                </a:cxnLst>
                <a:rect l="0" t="0" r="r" b="b"/>
                <a:pathLst>
                  <a:path w="101" h="14">
                    <a:moveTo>
                      <a:pt x="12" y="1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4"/>
                    </a:lnTo>
                    <a:close/>
                    <a:moveTo>
                      <a:pt x="101" y="14"/>
                    </a:moveTo>
                    <a:lnTo>
                      <a:pt x="25" y="14"/>
                    </a:lnTo>
                    <a:lnTo>
                      <a:pt x="25" y="0"/>
                    </a:lnTo>
                    <a:lnTo>
                      <a:pt x="101" y="0"/>
                    </a:lnTo>
                    <a:lnTo>
                      <a:pt x="10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0" name="Freeform 2153"/>
              <p:cNvSpPr>
                <a:spLocks/>
              </p:cNvSpPr>
              <p:nvPr/>
            </p:nvSpPr>
            <p:spPr bwMode="auto">
              <a:xfrm>
                <a:off x="997" y="1923"/>
                <a:ext cx="95" cy="4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95" y="0"/>
                  </a:cxn>
                  <a:cxn ang="0">
                    <a:pos x="95" y="33"/>
                  </a:cxn>
                  <a:cxn ang="0">
                    <a:pos x="32" y="33"/>
                  </a:cxn>
                  <a:cxn ang="0">
                    <a:pos x="32" y="40"/>
                  </a:cxn>
                  <a:cxn ang="0">
                    <a:pos x="19" y="40"/>
                  </a:cxn>
                  <a:cxn ang="0">
                    <a:pos x="19" y="33"/>
                  </a:cxn>
                  <a:cxn ang="0">
                    <a:pos x="6" y="33"/>
                  </a:cxn>
                  <a:cxn ang="0">
                    <a:pos x="0" y="13"/>
                  </a:cxn>
                  <a:cxn ang="0">
                    <a:pos x="19" y="13"/>
                  </a:cxn>
                  <a:cxn ang="0">
                    <a:pos x="19" y="0"/>
                  </a:cxn>
                  <a:cxn ang="0">
                    <a:pos x="32" y="0"/>
                  </a:cxn>
                  <a:cxn ang="0">
                    <a:pos x="32" y="13"/>
                  </a:cxn>
                  <a:cxn ang="0">
                    <a:pos x="82" y="13"/>
                  </a:cxn>
                  <a:cxn ang="0">
                    <a:pos x="82" y="6"/>
                  </a:cxn>
                  <a:cxn ang="0">
                    <a:pos x="89" y="6"/>
                  </a:cxn>
                  <a:cxn ang="0">
                    <a:pos x="89" y="0"/>
                  </a:cxn>
                </a:cxnLst>
                <a:rect l="0" t="0" r="r" b="b"/>
                <a:pathLst>
                  <a:path w="95" h="40">
                    <a:moveTo>
                      <a:pt x="89" y="0"/>
                    </a:moveTo>
                    <a:lnTo>
                      <a:pt x="95" y="0"/>
                    </a:lnTo>
                    <a:lnTo>
                      <a:pt x="95" y="33"/>
                    </a:lnTo>
                    <a:lnTo>
                      <a:pt x="32" y="33"/>
                    </a:lnTo>
                    <a:lnTo>
                      <a:pt x="32" y="40"/>
                    </a:lnTo>
                    <a:lnTo>
                      <a:pt x="19" y="40"/>
                    </a:lnTo>
                    <a:lnTo>
                      <a:pt x="19" y="33"/>
                    </a:lnTo>
                    <a:lnTo>
                      <a:pt x="6" y="33"/>
                    </a:lnTo>
                    <a:lnTo>
                      <a:pt x="0" y="13"/>
                    </a:lnTo>
                    <a:lnTo>
                      <a:pt x="19" y="13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2" y="13"/>
                    </a:lnTo>
                    <a:lnTo>
                      <a:pt x="82" y="13"/>
                    </a:lnTo>
                    <a:lnTo>
                      <a:pt x="82" y="6"/>
                    </a:lnTo>
                    <a:lnTo>
                      <a:pt x="89" y="6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1" name="Freeform 2154"/>
              <p:cNvSpPr>
                <a:spLocks noEditPoints="1"/>
              </p:cNvSpPr>
              <p:nvPr/>
            </p:nvSpPr>
            <p:spPr bwMode="auto">
              <a:xfrm>
                <a:off x="1016" y="1848"/>
                <a:ext cx="101" cy="75"/>
              </a:xfrm>
              <a:custGeom>
                <a:avLst/>
                <a:gdLst/>
                <a:ahLst/>
                <a:cxnLst>
                  <a:cxn ang="0">
                    <a:pos x="101" y="61"/>
                  </a:cxn>
                  <a:cxn ang="0">
                    <a:pos x="89" y="61"/>
                  </a:cxn>
                  <a:cxn ang="0">
                    <a:pos x="89" y="54"/>
                  </a:cxn>
                  <a:cxn ang="0">
                    <a:pos x="82" y="48"/>
                  </a:cxn>
                  <a:cxn ang="0">
                    <a:pos x="76" y="48"/>
                  </a:cxn>
                  <a:cxn ang="0">
                    <a:pos x="0" y="75"/>
                  </a:cxn>
                  <a:cxn ang="0">
                    <a:pos x="0" y="61"/>
                  </a:cxn>
                  <a:cxn ang="0">
                    <a:pos x="44" y="48"/>
                  </a:cxn>
                  <a:cxn ang="0">
                    <a:pos x="51" y="41"/>
                  </a:cxn>
                  <a:cxn ang="0">
                    <a:pos x="57" y="41"/>
                  </a:cxn>
                  <a:cxn ang="0">
                    <a:pos x="51" y="41"/>
                  </a:cxn>
                  <a:cxn ang="0">
                    <a:pos x="44" y="34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82" y="34"/>
                  </a:cxn>
                  <a:cxn ang="0">
                    <a:pos x="89" y="34"/>
                  </a:cxn>
                  <a:cxn ang="0">
                    <a:pos x="101" y="48"/>
                  </a:cxn>
                  <a:cxn ang="0">
                    <a:pos x="101" y="61"/>
                  </a:cxn>
                  <a:cxn ang="0">
                    <a:pos x="101" y="61"/>
                  </a:cxn>
                  <a:cxn ang="0">
                    <a:pos x="101" y="61"/>
                  </a:cxn>
                </a:cxnLst>
                <a:rect l="0" t="0" r="r" b="b"/>
                <a:pathLst>
                  <a:path w="101" h="75">
                    <a:moveTo>
                      <a:pt x="101" y="61"/>
                    </a:moveTo>
                    <a:lnTo>
                      <a:pt x="89" y="61"/>
                    </a:lnTo>
                    <a:lnTo>
                      <a:pt x="89" y="54"/>
                    </a:lnTo>
                    <a:lnTo>
                      <a:pt x="82" y="48"/>
                    </a:lnTo>
                    <a:lnTo>
                      <a:pt x="76" y="48"/>
                    </a:lnTo>
                    <a:lnTo>
                      <a:pt x="0" y="75"/>
                    </a:lnTo>
                    <a:lnTo>
                      <a:pt x="0" y="61"/>
                    </a:lnTo>
                    <a:lnTo>
                      <a:pt x="44" y="48"/>
                    </a:lnTo>
                    <a:lnTo>
                      <a:pt x="51" y="41"/>
                    </a:lnTo>
                    <a:lnTo>
                      <a:pt x="57" y="41"/>
                    </a:lnTo>
                    <a:lnTo>
                      <a:pt x="51" y="41"/>
                    </a:lnTo>
                    <a:lnTo>
                      <a:pt x="44" y="34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82" y="34"/>
                    </a:lnTo>
                    <a:lnTo>
                      <a:pt x="89" y="34"/>
                    </a:lnTo>
                    <a:lnTo>
                      <a:pt x="101" y="48"/>
                    </a:lnTo>
                    <a:lnTo>
                      <a:pt x="101" y="61"/>
                    </a:lnTo>
                    <a:close/>
                    <a:moveTo>
                      <a:pt x="101" y="61"/>
                    </a:move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2" name="Rectangle 2155"/>
              <p:cNvSpPr>
                <a:spLocks noChangeArrowheads="1"/>
              </p:cNvSpPr>
              <p:nvPr/>
            </p:nvSpPr>
            <p:spPr bwMode="auto">
              <a:xfrm>
                <a:off x="1219" y="4000"/>
                <a:ext cx="150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900">
                    <a:solidFill>
                      <a:srgbClr val="000000"/>
                    </a:solidFill>
                  </a:rPr>
                  <a:t>Ionization Energy (eV)</a:t>
                </a:r>
                <a:endParaRPr lang="en-US"/>
              </a:p>
            </p:txBody>
          </p:sp>
          <p:sp>
            <p:nvSpPr>
              <p:cNvPr id="2283" name="Rectangle 2156"/>
              <p:cNvSpPr>
                <a:spLocks noChangeArrowheads="1"/>
              </p:cNvSpPr>
              <p:nvPr/>
            </p:nvSpPr>
            <p:spPr bwMode="auto">
              <a:xfrm>
                <a:off x="1073" y="383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500">
                    <a:solidFill>
                      <a:srgbClr val="000000"/>
                    </a:solidFill>
                  </a:rPr>
                  <a:t>17</a:t>
                </a:r>
                <a:endParaRPr lang="en-US"/>
              </a:p>
            </p:txBody>
          </p:sp>
          <p:sp>
            <p:nvSpPr>
              <p:cNvPr id="2284" name="Rectangle 2157"/>
              <p:cNvSpPr>
                <a:spLocks noChangeArrowheads="1"/>
              </p:cNvSpPr>
              <p:nvPr/>
            </p:nvSpPr>
            <p:spPr bwMode="auto">
              <a:xfrm>
                <a:off x="1327" y="383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500">
                    <a:solidFill>
                      <a:srgbClr val="000000"/>
                    </a:solidFill>
                  </a:rPr>
                  <a:t>16</a:t>
                </a:r>
                <a:endParaRPr lang="en-US"/>
              </a:p>
            </p:txBody>
          </p:sp>
          <p:sp>
            <p:nvSpPr>
              <p:cNvPr id="2285" name="Rectangle 2158"/>
              <p:cNvSpPr>
                <a:spLocks noChangeArrowheads="1"/>
              </p:cNvSpPr>
              <p:nvPr/>
            </p:nvSpPr>
            <p:spPr bwMode="auto">
              <a:xfrm>
                <a:off x="1587" y="383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500">
                    <a:solidFill>
                      <a:srgbClr val="000000"/>
                    </a:solidFill>
                  </a:rPr>
                  <a:t>15</a:t>
                </a:r>
                <a:endParaRPr lang="en-US"/>
              </a:p>
            </p:txBody>
          </p:sp>
          <p:sp>
            <p:nvSpPr>
              <p:cNvPr id="2286" name="Rectangle 2159"/>
              <p:cNvSpPr>
                <a:spLocks noChangeArrowheads="1"/>
              </p:cNvSpPr>
              <p:nvPr/>
            </p:nvSpPr>
            <p:spPr bwMode="auto">
              <a:xfrm>
                <a:off x="1834" y="383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500">
                    <a:solidFill>
                      <a:srgbClr val="000000"/>
                    </a:solidFill>
                  </a:rPr>
                  <a:t>14</a:t>
                </a:r>
                <a:endParaRPr lang="en-US"/>
              </a:p>
            </p:txBody>
          </p:sp>
          <p:sp>
            <p:nvSpPr>
              <p:cNvPr id="2287" name="Rectangle 2160"/>
              <p:cNvSpPr>
                <a:spLocks noChangeArrowheads="1"/>
              </p:cNvSpPr>
              <p:nvPr/>
            </p:nvSpPr>
            <p:spPr bwMode="auto">
              <a:xfrm>
                <a:off x="2088" y="383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500">
                    <a:solidFill>
                      <a:srgbClr val="000000"/>
                    </a:solidFill>
                  </a:rPr>
                  <a:t>13</a:t>
                </a:r>
                <a:endParaRPr lang="en-US"/>
              </a:p>
            </p:txBody>
          </p:sp>
          <p:sp>
            <p:nvSpPr>
              <p:cNvPr id="2288" name="Rectangle 2161"/>
              <p:cNvSpPr>
                <a:spLocks noChangeArrowheads="1"/>
              </p:cNvSpPr>
              <p:nvPr/>
            </p:nvSpPr>
            <p:spPr bwMode="auto">
              <a:xfrm>
                <a:off x="2341" y="383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500">
                    <a:solidFill>
                      <a:srgbClr val="000000"/>
                    </a:solidFill>
                  </a:rPr>
                  <a:t>12</a:t>
                </a:r>
                <a:endParaRPr lang="en-US"/>
              </a:p>
            </p:txBody>
          </p:sp>
          <p:sp>
            <p:nvSpPr>
              <p:cNvPr id="2289" name="Rectangle 2162"/>
              <p:cNvSpPr>
                <a:spLocks noChangeArrowheads="1"/>
              </p:cNvSpPr>
              <p:nvPr/>
            </p:nvSpPr>
            <p:spPr bwMode="auto">
              <a:xfrm>
                <a:off x="2582" y="383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500">
                    <a:solidFill>
                      <a:srgbClr val="000000"/>
                    </a:solidFill>
                  </a:rPr>
                  <a:t>11</a:t>
                </a:r>
                <a:endParaRPr lang="en-US"/>
              </a:p>
            </p:txBody>
          </p:sp>
          <p:sp>
            <p:nvSpPr>
              <p:cNvPr id="2290" name="Rectangle 2163"/>
              <p:cNvSpPr>
                <a:spLocks noChangeArrowheads="1"/>
              </p:cNvSpPr>
              <p:nvPr/>
            </p:nvSpPr>
            <p:spPr bwMode="auto">
              <a:xfrm>
                <a:off x="2335" y="665"/>
                <a:ext cx="15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900">
                    <a:solidFill>
                      <a:srgbClr val="000000"/>
                    </a:solidFill>
                  </a:rPr>
                  <a:t>Ar</a:t>
                </a:r>
                <a:endParaRPr lang="en-US"/>
              </a:p>
            </p:txBody>
          </p:sp>
          <p:sp>
            <p:nvSpPr>
              <p:cNvPr id="2291" name="Rectangle 2164"/>
              <p:cNvSpPr>
                <a:spLocks noChangeArrowheads="1"/>
              </p:cNvSpPr>
              <p:nvPr/>
            </p:nvSpPr>
            <p:spPr bwMode="auto">
              <a:xfrm>
                <a:off x="2348" y="1734"/>
                <a:ext cx="15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900">
                    <a:solidFill>
                      <a:srgbClr val="000000"/>
                    </a:solidFill>
                  </a:rPr>
                  <a:t>Kr</a:t>
                </a:r>
                <a:endParaRPr lang="en-US"/>
              </a:p>
            </p:txBody>
          </p:sp>
          <p:sp>
            <p:nvSpPr>
              <p:cNvPr id="2292" name="Rectangle 2165"/>
              <p:cNvSpPr>
                <a:spLocks noChangeArrowheads="1"/>
              </p:cNvSpPr>
              <p:nvPr/>
            </p:nvSpPr>
            <p:spPr bwMode="auto">
              <a:xfrm>
                <a:off x="1238" y="2830"/>
                <a:ext cx="18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900">
                    <a:solidFill>
                      <a:srgbClr val="000000"/>
                    </a:solidFill>
                  </a:rPr>
                  <a:t>Xe</a:t>
                </a:r>
                <a:endParaRPr lang="en-US"/>
              </a:p>
            </p:txBody>
          </p:sp>
          <p:sp>
            <p:nvSpPr>
              <p:cNvPr id="2293" name="Freeform 2166"/>
              <p:cNvSpPr>
                <a:spLocks/>
              </p:cNvSpPr>
              <p:nvPr/>
            </p:nvSpPr>
            <p:spPr bwMode="auto">
              <a:xfrm>
                <a:off x="1143" y="576"/>
                <a:ext cx="1515" cy="3268"/>
              </a:xfrm>
              <a:custGeom>
                <a:avLst/>
                <a:gdLst/>
                <a:ahLst/>
                <a:cxnLst>
                  <a:cxn ang="0">
                    <a:pos x="6" y="3255"/>
                  </a:cxn>
                  <a:cxn ang="0">
                    <a:pos x="1503" y="3255"/>
                  </a:cxn>
                  <a:cxn ang="0">
                    <a:pos x="1503" y="14"/>
                  </a:cxn>
                  <a:cxn ang="0">
                    <a:pos x="6" y="14"/>
                  </a:cxn>
                  <a:cxn ang="0">
                    <a:pos x="6" y="0"/>
                  </a:cxn>
                  <a:cxn ang="0">
                    <a:pos x="1509" y="0"/>
                  </a:cxn>
                  <a:cxn ang="0">
                    <a:pos x="1515" y="7"/>
                  </a:cxn>
                  <a:cxn ang="0">
                    <a:pos x="1515" y="3261"/>
                  </a:cxn>
                  <a:cxn ang="0">
                    <a:pos x="1509" y="3268"/>
                  </a:cxn>
                  <a:cxn ang="0">
                    <a:pos x="6" y="3268"/>
                  </a:cxn>
                  <a:cxn ang="0">
                    <a:pos x="0" y="3261"/>
                  </a:cxn>
                  <a:cxn ang="0">
                    <a:pos x="6" y="3255"/>
                  </a:cxn>
                </a:cxnLst>
                <a:rect l="0" t="0" r="r" b="b"/>
                <a:pathLst>
                  <a:path w="1515" h="3268">
                    <a:moveTo>
                      <a:pt x="6" y="3255"/>
                    </a:moveTo>
                    <a:lnTo>
                      <a:pt x="1503" y="3255"/>
                    </a:lnTo>
                    <a:lnTo>
                      <a:pt x="1503" y="14"/>
                    </a:lnTo>
                    <a:lnTo>
                      <a:pt x="6" y="14"/>
                    </a:lnTo>
                    <a:lnTo>
                      <a:pt x="6" y="0"/>
                    </a:lnTo>
                    <a:lnTo>
                      <a:pt x="1509" y="0"/>
                    </a:lnTo>
                    <a:lnTo>
                      <a:pt x="1515" y="7"/>
                    </a:lnTo>
                    <a:lnTo>
                      <a:pt x="1515" y="3261"/>
                    </a:lnTo>
                    <a:lnTo>
                      <a:pt x="1509" y="3268"/>
                    </a:lnTo>
                    <a:lnTo>
                      <a:pt x="6" y="3268"/>
                    </a:lnTo>
                    <a:lnTo>
                      <a:pt x="0" y="3261"/>
                    </a:lnTo>
                    <a:lnTo>
                      <a:pt x="6" y="32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4" name="Freeform 2167"/>
              <p:cNvSpPr>
                <a:spLocks/>
              </p:cNvSpPr>
              <p:nvPr/>
            </p:nvSpPr>
            <p:spPr bwMode="auto">
              <a:xfrm>
                <a:off x="1143" y="576"/>
                <a:ext cx="13" cy="3261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3261"/>
                  </a:cxn>
                  <a:cxn ang="0">
                    <a:pos x="0" y="3261"/>
                  </a:cxn>
                  <a:cxn ang="0">
                    <a:pos x="0" y="7"/>
                  </a:cxn>
                  <a:cxn ang="0">
                    <a:pos x="6" y="0"/>
                  </a:cxn>
                  <a:cxn ang="0">
                    <a:pos x="13" y="7"/>
                  </a:cxn>
                </a:cxnLst>
                <a:rect l="0" t="0" r="r" b="b"/>
                <a:pathLst>
                  <a:path w="13" h="3261">
                    <a:moveTo>
                      <a:pt x="13" y="7"/>
                    </a:moveTo>
                    <a:lnTo>
                      <a:pt x="13" y="3261"/>
                    </a:lnTo>
                    <a:lnTo>
                      <a:pt x="0" y="3261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5" name="Line 2168"/>
              <p:cNvSpPr>
                <a:spLocks noChangeShapeType="1"/>
              </p:cNvSpPr>
              <p:nvPr/>
            </p:nvSpPr>
            <p:spPr bwMode="auto">
              <a:xfrm flipV="1">
                <a:off x="1149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6" name="Line 2169"/>
              <p:cNvSpPr>
                <a:spLocks noChangeShapeType="1"/>
              </p:cNvSpPr>
              <p:nvPr/>
            </p:nvSpPr>
            <p:spPr bwMode="auto">
              <a:xfrm flipV="1">
                <a:off x="127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7" name="Line 2170"/>
              <p:cNvSpPr>
                <a:spLocks noChangeShapeType="1"/>
              </p:cNvSpPr>
              <p:nvPr/>
            </p:nvSpPr>
            <p:spPr bwMode="auto">
              <a:xfrm flipV="1">
                <a:off x="1396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8" name="Line 2171"/>
              <p:cNvSpPr>
                <a:spLocks noChangeShapeType="1"/>
              </p:cNvSpPr>
              <p:nvPr/>
            </p:nvSpPr>
            <p:spPr bwMode="auto">
              <a:xfrm flipV="1">
                <a:off x="1523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9" name="Line 2172"/>
              <p:cNvSpPr>
                <a:spLocks noChangeShapeType="1"/>
              </p:cNvSpPr>
              <p:nvPr/>
            </p:nvSpPr>
            <p:spPr bwMode="auto">
              <a:xfrm flipV="1">
                <a:off x="165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0" name="Line 2173"/>
              <p:cNvSpPr>
                <a:spLocks noChangeShapeType="1"/>
              </p:cNvSpPr>
              <p:nvPr/>
            </p:nvSpPr>
            <p:spPr bwMode="auto">
              <a:xfrm flipV="1">
                <a:off x="177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1" name="Line 2174"/>
              <p:cNvSpPr>
                <a:spLocks noChangeShapeType="1"/>
              </p:cNvSpPr>
              <p:nvPr/>
            </p:nvSpPr>
            <p:spPr bwMode="auto">
              <a:xfrm flipV="1">
                <a:off x="1897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2" name="Line 2175"/>
              <p:cNvSpPr>
                <a:spLocks noChangeShapeType="1"/>
              </p:cNvSpPr>
              <p:nvPr/>
            </p:nvSpPr>
            <p:spPr bwMode="auto">
              <a:xfrm flipV="1">
                <a:off x="2024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3" name="Line 2176"/>
              <p:cNvSpPr>
                <a:spLocks noChangeShapeType="1"/>
              </p:cNvSpPr>
              <p:nvPr/>
            </p:nvSpPr>
            <p:spPr bwMode="auto">
              <a:xfrm flipV="1">
                <a:off x="215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4" name="Line 2177"/>
              <p:cNvSpPr>
                <a:spLocks noChangeShapeType="1"/>
              </p:cNvSpPr>
              <p:nvPr/>
            </p:nvSpPr>
            <p:spPr bwMode="auto">
              <a:xfrm flipV="1">
                <a:off x="227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5" name="Line 2178"/>
              <p:cNvSpPr>
                <a:spLocks noChangeShapeType="1"/>
              </p:cNvSpPr>
              <p:nvPr/>
            </p:nvSpPr>
            <p:spPr bwMode="auto">
              <a:xfrm flipV="1">
                <a:off x="239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6" name="Line 2179"/>
              <p:cNvSpPr>
                <a:spLocks noChangeShapeType="1"/>
              </p:cNvSpPr>
              <p:nvPr/>
            </p:nvSpPr>
            <p:spPr bwMode="auto">
              <a:xfrm flipV="1">
                <a:off x="2525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7" name="Line 2180"/>
              <p:cNvSpPr>
                <a:spLocks noChangeShapeType="1"/>
              </p:cNvSpPr>
              <p:nvPr/>
            </p:nvSpPr>
            <p:spPr bwMode="auto">
              <a:xfrm flipV="1">
                <a:off x="2652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8" name="Line 2181"/>
              <p:cNvSpPr>
                <a:spLocks noChangeShapeType="1"/>
              </p:cNvSpPr>
              <p:nvPr/>
            </p:nvSpPr>
            <p:spPr bwMode="auto">
              <a:xfrm flipH="1">
                <a:off x="1149" y="3837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9" name="Line 2182"/>
              <p:cNvSpPr>
                <a:spLocks noChangeShapeType="1"/>
              </p:cNvSpPr>
              <p:nvPr/>
            </p:nvSpPr>
            <p:spPr bwMode="auto">
              <a:xfrm flipV="1">
                <a:off x="1149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0" name="Line 2183"/>
              <p:cNvSpPr>
                <a:spLocks noChangeShapeType="1"/>
              </p:cNvSpPr>
              <p:nvPr/>
            </p:nvSpPr>
            <p:spPr bwMode="auto">
              <a:xfrm flipV="1">
                <a:off x="127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1" name="Line 2184"/>
              <p:cNvSpPr>
                <a:spLocks noChangeShapeType="1"/>
              </p:cNvSpPr>
              <p:nvPr/>
            </p:nvSpPr>
            <p:spPr bwMode="auto">
              <a:xfrm flipV="1">
                <a:off x="1396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2" name="Line 2185"/>
              <p:cNvSpPr>
                <a:spLocks noChangeShapeType="1"/>
              </p:cNvSpPr>
              <p:nvPr/>
            </p:nvSpPr>
            <p:spPr bwMode="auto">
              <a:xfrm flipV="1">
                <a:off x="1523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3" name="Line 2186"/>
              <p:cNvSpPr>
                <a:spLocks noChangeShapeType="1"/>
              </p:cNvSpPr>
              <p:nvPr/>
            </p:nvSpPr>
            <p:spPr bwMode="auto">
              <a:xfrm flipV="1">
                <a:off x="165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4" name="Line 2187"/>
              <p:cNvSpPr>
                <a:spLocks noChangeShapeType="1"/>
              </p:cNvSpPr>
              <p:nvPr/>
            </p:nvSpPr>
            <p:spPr bwMode="auto">
              <a:xfrm flipV="1">
                <a:off x="177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5" name="Line 2188"/>
              <p:cNvSpPr>
                <a:spLocks noChangeShapeType="1"/>
              </p:cNvSpPr>
              <p:nvPr/>
            </p:nvSpPr>
            <p:spPr bwMode="auto">
              <a:xfrm flipV="1">
                <a:off x="1897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6" name="Line 2189"/>
              <p:cNvSpPr>
                <a:spLocks noChangeShapeType="1"/>
              </p:cNvSpPr>
              <p:nvPr/>
            </p:nvSpPr>
            <p:spPr bwMode="auto">
              <a:xfrm flipV="1">
                <a:off x="2024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7" name="Line 2190"/>
              <p:cNvSpPr>
                <a:spLocks noChangeShapeType="1"/>
              </p:cNvSpPr>
              <p:nvPr/>
            </p:nvSpPr>
            <p:spPr bwMode="auto">
              <a:xfrm flipV="1">
                <a:off x="215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8" name="Line 2191"/>
              <p:cNvSpPr>
                <a:spLocks noChangeShapeType="1"/>
              </p:cNvSpPr>
              <p:nvPr/>
            </p:nvSpPr>
            <p:spPr bwMode="auto">
              <a:xfrm flipV="1">
                <a:off x="227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9" name="Line 2192"/>
              <p:cNvSpPr>
                <a:spLocks noChangeShapeType="1"/>
              </p:cNvSpPr>
              <p:nvPr/>
            </p:nvSpPr>
            <p:spPr bwMode="auto">
              <a:xfrm flipV="1">
                <a:off x="239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0" name="Line 2193"/>
              <p:cNvSpPr>
                <a:spLocks noChangeShapeType="1"/>
              </p:cNvSpPr>
              <p:nvPr/>
            </p:nvSpPr>
            <p:spPr bwMode="auto">
              <a:xfrm flipV="1">
                <a:off x="2525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1" name="Line 2194"/>
              <p:cNvSpPr>
                <a:spLocks noChangeShapeType="1"/>
              </p:cNvSpPr>
              <p:nvPr/>
            </p:nvSpPr>
            <p:spPr bwMode="auto">
              <a:xfrm flipV="1">
                <a:off x="2652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2" name="Line 2195"/>
              <p:cNvSpPr>
                <a:spLocks noChangeShapeType="1"/>
              </p:cNvSpPr>
              <p:nvPr/>
            </p:nvSpPr>
            <p:spPr bwMode="auto">
              <a:xfrm flipH="1">
                <a:off x="1149" y="3837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3" name="Line 2196"/>
              <p:cNvSpPr>
                <a:spLocks noChangeShapeType="1"/>
              </p:cNvSpPr>
              <p:nvPr/>
            </p:nvSpPr>
            <p:spPr bwMode="auto">
              <a:xfrm flipV="1">
                <a:off x="1149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4" name="Line 2197"/>
              <p:cNvSpPr>
                <a:spLocks noChangeShapeType="1"/>
              </p:cNvSpPr>
              <p:nvPr/>
            </p:nvSpPr>
            <p:spPr bwMode="auto">
              <a:xfrm flipV="1">
                <a:off x="127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5" name="Line 2198"/>
              <p:cNvSpPr>
                <a:spLocks noChangeShapeType="1"/>
              </p:cNvSpPr>
              <p:nvPr/>
            </p:nvSpPr>
            <p:spPr bwMode="auto">
              <a:xfrm flipV="1">
                <a:off x="1396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6" name="Line 2199"/>
              <p:cNvSpPr>
                <a:spLocks noChangeShapeType="1"/>
              </p:cNvSpPr>
              <p:nvPr/>
            </p:nvSpPr>
            <p:spPr bwMode="auto">
              <a:xfrm flipV="1">
                <a:off x="1523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7" name="Line 2200"/>
              <p:cNvSpPr>
                <a:spLocks noChangeShapeType="1"/>
              </p:cNvSpPr>
              <p:nvPr/>
            </p:nvSpPr>
            <p:spPr bwMode="auto">
              <a:xfrm flipV="1">
                <a:off x="1650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8" name="Line 2201"/>
              <p:cNvSpPr>
                <a:spLocks noChangeShapeType="1"/>
              </p:cNvSpPr>
              <p:nvPr/>
            </p:nvSpPr>
            <p:spPr bwMode="auto">
              <a:xfrm flipV="1">
                <a:off x="177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9" name="Line 2202"/>
              <p:cNvSpPr>
                <a:spLocks noChangeShapeType="1"/>
              </p:cNvSpPr>
              <p:nvPr/>
            </p:nvSpPr>
            <p:spPr bwMode="auto">
              <a:xfrm flipV="1">
                <a:off x="1897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0" name="Line 2203"/>
              <p:cNvSpPr>
                <a:spLocks noChangeShapeType="1"/>
              </p:cNvSpPr>
              <p:nvPr/>
            </p:nvSpPr>
            <p:spPr bwMode="auto">
              <a:xfrm flipV="1">
                <a:off x="2024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1" name="Line 2204"/>
              <p:cNvSpPr>
                <a:spLocks noChangeShapeType="1"/>
              </p:cNvSpPr>
              <p:nvPr/>
            </p:nvSpPr>
            <p:spPr bwMode="auto">
              <a:xfrm flipV="1">
                <a:off x="2151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2" name="Line 2205"/>
              <p:cNvSpPr>
                <a:spLocks noChangeShapeType="1"/>
              </p:cNvSpPr>
              <p:nvPr/>
            </p:nvSpPr>
            <p:spPr bwMode="auto">
              <a:xfrm flipV="1">
                <a:off x="227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3" name="Line 2206"/>
              <p:cNvSpPr>
                <a:spLocks noChangeShapeType="1"/>
              </p:cNvSpPr>
              <p:nvPr/>
            </p:nvSpPr>
            <p:spPr bwMode="auto">
              <a:xfrm flipV="1">
                <a:off x="2398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4" name="Line 2207"/>
              <p:cNvSpPr>
                <a:spLocks noChangeShapeType="1"/>
              </p:cNvSpPr>
              <p:nvPr/>
            </p:nvSpPr>
            <p:spPr bwMode="auto">
              <a:xfrm flipV="1">
                <a:off x="2525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5" name="Line 2208"/>
              <p:cNvSpPr>
                <a:spLocks noChangeShapeType="1"/>
              </p:cNvSpPr>
              <p:nvPr/>
            </p:nvSpPr>
            <p:spPr bwMode="auto">
              <a:xfrm flipV="1">
                <a:off x="2652" y="3810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6" name="Line 2209"/>
              <p:cNvSpPr>
                <a:spLocks noChangeShapeType="1"/>
              </p:cNvSpPr>
              <p:nvPr/>
            </p:nvSpPr>
            <p:spPr bwMode="auto">
              <a:xfrm>
                <a:off x="196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7" name="Line 2210"/>
              <p:cNvSpPr>
                <a:spLocks noChangeShapeType="1"/>
              </p:cNvSpPr>
              <p:nvPr/>
            </p:nvSpPr>
            <p:spPr bwMode="auto">
              <a:xfrm>
                <a:off x="196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8" name="Line 2211"/>
              <p:cNvSpPr>
                <a:spLocks noChangeShapeType="1"/>
              </p:cNvSpPr>
              <p:nvPr/>
            </p:nvSpPr>
            <p:spPr bwMode="auto">
              <a:xfrm>
                <a:off x="196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9" name="Line 2212"/>
              <p:cNvSpPr>
                <a:spLocks noChangeShapeType="1"/>
              </p:cNvSpPr>
              <p:nvPr/>
            </p:nvSpPr>
            <p:spPr bwMode="auto">
              <a:xfrm>
                <a:off x="1967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0" name="Line 2213"/>
              <p:cNvSpPr>
                <a:spLocks noChangeShapeType="1"/>
              </p:cNvSpPr>
              <p:nvPr/>
            </p:nvSpPr>
            <p:spPr bwMode="auto">
              <a:xfrm>
                <a:off x="197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1" name="Line 2214"/>
              <p:cNvSpPr>
                <a:spLocks noChangeShapeType="1"/>
              </p:cNvSpPr>
              <p:nvPr/>
            </p:nvSpPr>
            <p:spPr bwMode="auto">
              <a:xfrm>
                <a:off x="197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0" name="Group 2215"/>
            <p:cNvGrpSpPr>
              <a:grpSpLocks/>
            </p:cNvGrpSpPr>
            <p:nvPr/>
          </p:nvGrpSpPr>
          <p:grpSpPr bwMode="auto">
            <a:xfrm>
              <a:off x="1961" y="2850"/>
              <a:ext cx="464" cy="988"/>
              <a:chOff x="1961" y="2850"/>
              <a:chExt cx="464" cy="988"/>
            </a:xfrm>
          </p:grpSpPr>
          <p:sp>
            <p:nvSpPr>
              <p:cNvPr id="1942" name="Line 2216"/>
              <p:cNvSpPr>
                <a:spLocks noChangeShapeType="1"/>
              </p:cNvSpPr>
              <p:nvPr/>
            </p:nvSpPr>
            <p:spPr bwMode="auto">
              <a:xfrm>
                <a:off x="1974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3" name="Line 2217"/>
              <p:cNvSpPr>
                <a:spLocks noChangeShapeType="1"/>
              </p:cNvSpPr>
              <p:nvPr/>
            </p:nvSpPr>
            <p:spPr bwMode="auto">
              <a:xfrm>
                <a:off x="198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4" name="Line 2218"/>
              <p:cNvSpPr>
                <a:spLocks noChangeShapeType="1"/>
              </p:cNvSpPr>
              <p:nvPr/>
            </p:nvSpPr>
            <p:spPr bwMode="auto">
              <a:xfrm>
                <a:off x="198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5" name="Line 2219"/>
              <p:cNvSpPr>
                <a:spLocks noChangeShapeType="1"/>
              </p:cNvSpPr>
              <p:nvPr/>
            </p:nvSpPr>
            <p:spPr bwMode="auto">
              <a:xfrm>
                <a:off x="198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6" name="Line 2220"/>
              <p:cNvSpPr>
                <a:spLocks noChangeShapeType="1"/>
              </p:cNvSpPr>
              <p:nvPr/>
            </p:nvSpPr>
            <p:spPr bwMode="auto">
              <a:xfrm>
                <a:off x="198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7" name="Line 2221"/>
              <p:cNvSpPr>
                <a:spLocks noChangeShapeType="1"/>
              </p:cNvSpPr>
              <p:nvPr/>
            </p:nvSpPr>
            <p:spPr bwMode="auto">
              <a:xfrm>
                <a:off x="1986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8" name="Line 2222"/>
              <p:cNvSpPr>
                <a:spLocks noChangeShapeType="1"/>
              </p:cNvSpPr>
              <p:nvPr/>
            </p:nvSpPr>
            <p:spPr bwMode="auto">
              <a:xfrm>
                <a:off x="199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9" name="Line 2223"/>
              <p:cNvSpPr>
                <a:spLocks noChangeShapeType="1"/>
              </p:cNvSpPr>
              <p:nvPr/>
            </p:nvSpPr>
            <p:spPr bwMode="auto">
              <a:xfrm>
                <a:off x="199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0" name="Line 2224"/>
              <p:cNvSpPr>
                <a:spLocks noChangeShapeType="1"/>
              </p:cNvSpPr>
              <p:nvPr/>
            </p:nvSpPr>
            <p:spPr bwMode="auto">
              <a:xfrm>
                <a:off x="199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1" name="Line 2225"/>
              <p:cNvSpPr>
                <a:spLocks noChangeShapeType="1"/>
              </p:cNvSpPr>
              <p:nvPr/>
            </p:nvSpPr>
            <p:spPr bwMode="auto">
              <a:xfrm>
                <a:off x="199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2" name="Line 2226"/>
              <p:cNvSpPr>
                <a:spLocks noChangeShapeType="1"/>
              </p:cNvSpPr>
              <p:nvPr/>
            </p:nvSpPr>
            <p:spPr bwMode="auto">
              <a:xfrm>
                <a:off x="199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3" name="Line 2227"/>
              <p:cNvSpPr>
                <a:spLocks noChangeShapeType="1"/>
              </p:cNvSpPr>
              <p:nvPr/>
            </p:nvSpPr>
            <p:spPr bwMode="auto">
              <a:xfrm>
                <a:off x="199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4" name="Line 2228"/>
              <p:cNvSpPr>
                <a:spLocks noChangeShapeType="1"/>
              </p:cNvSpPr>
              <p:nvPr/>
            </p:nvSpPr>
            <p:spPr bwMode="auto">
              <a:xfrm>
                <a:off x="200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5" name="Line 2229"/>
              <p:cNvSpPr>
                <a:spLocks noChangeShapeType="1"/>
              </p:cNvSpPr>
              <p:nvPr/>
            </p:nvSpPr>
            <p:spPr bwMode="auto">
              <a:xfrm>
                <a:off x="2005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6" name="Line 2230"/>
              <p:cNvSpPr>
                <a:spLocks noChangeShapeType="1"/>
              </p:cNvSpPr>
              <p:nvPr/>
            </p:nvSpPr>
            <p:spPr bwMode="auto">
              <a:xfrm>
                <a:off x="201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7" name="Line 2231"/>
              <p:cNvSpPr>
                <a:spLocks noChangeShapeType="1"/>
              </p:cNvSpPr>
              <p:nvPr/>
            </p:nvSpPr>
            <p:spPr bwMode="auto">
              <a:xfrm>
                <a:off x="201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8" name="Line 2232"/>
              <p:cNvSpPr>
                <a:spLocks noChangeShapeType="1"/>
              </p:cNvSpPr>
              <p:nvPr/>
            </p:nvSpPr>
            <p:spPr bwMode="auto">
              <a:xfrm>
                <a:off x="201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9" name="Line 2233"/>
              <p:cNvSpPr>
                <a:spLocks noChangeShapeType="1"/>
              </p:cNvSpPr>
              <p:nvPr/>
            </p:nvSpPr>
            <p:spPr bwMode="auto">
              <a:xfrm>
                <a:off x="201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0" name="Line 2234"/>
              <p:cNvSpPr>
                <a:spLocks noChangeShapeType="1"/>
              </p:cNvSpPr>
              <p:nvPr/>
            </p:nvSpPr>
            <p:spPr bwMode="auto">
              <a:xfrm>
                <a:off x="201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1" name="Line 2235"/>
              <p:cNvSpPr>
                <a:spLocks noChangeShapeType="1"/>
              </p:cNvSpPr>
              <p:nvPr/>
            </p:nvSpPr>
            <p:spPr bwMode="auto">
              <a:xfrm>
                <a:off x="201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2" name="Line 2236"/>
              <p:cNvSpPr>
                <a:spLocks noChangeShapeType="1"/>
              </p:cNvSpPr>
              <p:nvPr/>
            </p:nvSpPr>
            <p:spPr bwMode="auto">
              <a:xfrm>
                <a:off x="20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3" name="Line 2237"/>
              <p:cNvSpPr>
                <a:spLocks noChangeShapeType="1"/>
              </p:cNvSpPr>
              <p:nvPr/>
            </p:nvSpPr>
            <p:spPr bwMode="auto">
              <a:xfrm>
                <a:off x="20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4" name="Line 2238"/>
              <p:cNvSpPr>
                <a:spLocks noChangeShapeType="1"/>
              </p:cNvSpPr>
              <p:nvPr/>
            </p:nvSpPr>
            <p:spPr bwMode="auto">
              <a:xfrm flipV="1">
                <a:off x="2024" y="3824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5" name="Line 2239"/>
              <p:cNvSpPr>
                <a:spLocks noChangeShapeType="1"/>
              </p:cNvSpPr>
              <p:nvPr/>
            </p:nvSpPr>
            <p:spPr bwMode="auto">
              <a:xfrm flipV="1">
                <a:off x="2031" y="381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6" name="Line 2240"/>
              <p:cNvSpPr>
                <a:spLocks noChangeShapeType="1"/>
              </p:cNvSpPr>
              <p:nvPr/>
            </p:nvSpPr>
            <p:spPr bwMode="auto">
              <a:xfrm flipV="1">
                <a:off x="2031" y="3736"/>
                <a:ext cx="6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7" name="Line 2241"/>
              <p:cNvSpPr>
                <a:spLocks noChangeShapeType="1"/>
              </p:cNvSpPr>
              <p:nvPr/>
            </p:nvSpPr>
            <p:spPr bwMode="auto">
              <a:xfrm flipV="1">
                <a:off x="2037" y="3587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8" name="Line 2242"/>
              <p:cNvSpPr>
                <a:spLocks noChangeShapeType="1"/>
              </p:cNvSpPr>
              <p:nvPr/>
            </p:nvSpPr>
            <p:spPr bwMode="auto">
              <a:xfrm flipV="1">
                <a:off x="2037" y="3425"/>
                <a:ext cx="1" cy="1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9" name="Line 2243"/>
              <p:cNvSpPr>
                <a:spLocks noChangeShapeType="1"/>
              </p:cNvSpPr>
              <p:nvPr/>
            </p:nvSpPr>
            <p:spPr bwMode="auto">
              <a:xfrm flipV="1">
                <a:off x="2037" y="3283"/>
                <a:ext cx="6" cy="1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0" name="Line 2244"/>
              <p:cNvSpPr>
                <a:spLocks noChangeShapeType="1"/>
              </p:cNvSpPr>
              <p:nvPr/>
            </p:nvSpPr>
            <p:spPr bwMode="auto">
              <a:xfrm>
                <a:off x="2043" y="3283"/>
                <a:ext cx="1" cy="1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1" name="Line 2245"/>
              <p:cNvSpPr>
                <a:spLocks noChangeShapeType="1"/>
              </p:cNvSpPr>
              <p:nvPr/>
            </p:nvSpPr>
            <p:spPr bwMode="auto">
              <a:xfrm>
                <a:off x="2043" y="3425"/>
                <a:ext cx="1" cy="1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2" name="Line 2246"/>
              <p:cNvSpPr>
                <a:spLocks noChangeShapeType="1"/>
              </p:cNvSpPr>
              <p:nvPr/>
            </p:nvSpPr>
            <p:spPr bwMode="auto">
              <a:xfrm>
                <a:off x="2043" y="3607"/>
                <a:ext cx="7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3" name="Line 2247"/>
              <p:cNvSpPr>
                <a:spLocks noChangeShapeType="1"/>
              </p:cNvSpPr>
              <p:nvPr/>
            </p:nvSpPr>
            <p:spPr bwMode="auto">
              <a:xfrm>
                <a:off x="2050" y="3709"/>
                <a:ext cx="1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4" name="Line 2248"/>
              <p:cNvSpPr>
                <a:spLocks noChangeShapeType="1"/>
              </p:cNvSpPr>
              <p:nvPr/>
            </p:nvSpPr>
            <p:spPr bwMode="auto">
              <a:xfrm>
                <a:off x="2050" y="375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5" name="Line 2249"/>
              <p:cNvSpPr>
                <a:spLocks noChangeShapeType="1"/>
              </p:cNvSpPr>
              <p:nvPr/>
            </p:nvSpPr>
            <p:spPr bwMode="auto">
              <a:xfrm>
                <a:off x="2050" y="3770"/>
                <a:ext cx="6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6" name="Line 2250"/>
              <p:cNvSpPr>
                <a:spLocks noChangeShapeType="1"/>
              </p:cNvSpPr>
              <p:nvPr/>
            </p:nvSpPr>
            <p:spPr bwMode="auto">
              <a:xfrm>
                <a:off x="2056" y="379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7" name="Line 2251"/>
              <p:cNvSpPr>
                <a:spLocks noChangeShapeType="1"/>
              </p:cNvSpPr>
              <p:nvPr/>
            </p:nvSpPr>
            <p:spPr bwMode="auto">
              <a:xfrm>
                <a:off x="2056" y="3797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8" name="Line 2252"/>
              <p:cNvSpPr>
                <a:spLocks noChangeShapeType="1"/>
              </p:cNvSpPr>
              <p:nvPr/>
            </p:nvSpPr>
            <p:spPr bwMode="auto">
              <a:xfrm>
                <a:off x="2062" y="381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9" name="Line 2253"/>
              <p:cNvSpPr>
                <a:spLocks noChangeShapeType="1"/>
              </p:cNvSpPr>
              <p:nvPr/>
            </p:nvSpPr>
            <p:spPr bwMode="auto">
              <a:xfrm>
                <a:off x="2062" y="38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0" name="Line 2254"/>
              <p:cNvSpPr>
                <a:spLocks noChangeShapeType="1"/>
              </p:cNvSpPr>
              <p:nvPr/>
            </p:nvSpPr>
            <p:spPr bwMode="auto">
              <a:xfrm>
                <a:off x="2062" y="382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1" name="Line 2255"/>
              <p:cNvSpPr>
                <a:spLocks noChangeShapeType="1"/>
              </p:cNvSpPr>
              <p:nvPr/>
            </p:nvSpPr>
            <p:spPr bwMode="auto">
              <a:xfrm>
                <a:off x="2069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2" name="Line 2256"/>
              <p:cNvSpPr>
                <a:spLocks noChangeShapeType="1"/>
              </p:cNvSpPr>
              <p:nvPr/>
            </p:nvSpPr>
            <p:spPr bwMode="auto">
              <a:xfrm>
                <a:off x="2069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3" name="Line 2257"/>
              <p:cNvSpPr>
                <a:spLocks noChangeShapeType="1"/>
              </p:cNvSpPr>
              <p:nvPr/>
            </p:nvSpPr>
            <p:spPr bwMode="auto">
              <a:xfrm>
                <a:off x="2069" y="3824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4" name="Line 2258"/>
              <p:cNvSpPr>
                <a:spLocks noChangeShapeType="1"/>
              </p:cNvSpPr>
              <p:nvPr/>
            </p:nvSpPr>
            <p:spPr bwMode="auto">
              <a:xfrm flipV="1">
                <a:off x="2075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5" name="Line 2259"/>
              <p:cNvSpPr>
                <a:spLocks noChangeShapeType="1"/>
              </p:cNvSpPr>
              <p:nvPr/>
            </p:nvSpPr>
            <p:spPr bwMode="auto">
              <a:xfrm>
                <a:off x="2075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6" name="Line 2260"/>
              <p:cNvSpPr>
                <a:spLocks noChangeShapeType="1"/>
              </p:cNvSpPr>
              <p:nvPr/>
            </p:nvSpPr>
            <p:spPr bwMode="auto">
              <a:xfrm>
                <a:off x="207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7" name="Line 2261"/>
              <p:cNvSpPr>
                <a:spLocks noChangeShapeType="1"/>
              </p:cNvSpPr>
              <p:nvPr/>
            </p:nvSpPr>
            <p:spPr bwMode="auto">
              <a:xfrm>
                <a:off x="208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8" name="Line 2262"/>
              <p:cNvSpPr>
                <a:spLocks noChangeShapeType="1"/>
              </p:cNvSpPr>
              <p:nvPr/>
            </p:nvSpPr>
            <p:spPr bwMode="auto">
              <a:xfrm>
                <a:off x="2081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9" name="Line 2263"/>
              <p:cNvSpPr>
                <a:spLocks noChangeShapeType="1"/>
              </p:cNvSpPr>
              <p:nvPr/>
            </p:nvSpPr>
            <p:spPr bwMode="auto">
              <a:xfrm>
                <a:off x="208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0" name="Line 2264"/>
              <p:cNvSpPr>
                <a:spLocks noChangeShapeType="1"/>
              </p:cNvSpPr>
              <p:nvPr/>
            </p:nvSpPr>
            <p:spPr bwMode="auto">
              <a:xfrm>
                <a:off x="208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1" name="Line 2265"/>
              <p:cNvSpPr>
                <a:spLocks noChangeShapeType="1"/>
              </p:cNvSpPr>
              <p:nvPr/>
            </p:nvSpPr>
            <p:spPr bwMode="auto">
              <a:xfrm>
                <a:off x="208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2" name="Line 2266"/>
              <p:cNvSpPr>
                <a:spLocks noChangeShapeType="1"/>
              </p:cNvSpPr>
              <p:nvPr/>
            </p:nvSpPr>
            <p:spPr bwMode="auto">
              <a:xfrm>
                <a:off x="209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3" name="Line 2267"/>
              <p:cNvSpPr>
                <a:spLocks noChangeShapeType="1"/>
              </p:cNvSpPr>
              <p:nvPr/>
            </p:nvSpPr>
            <p:spPr bwMode="auto">
              <a:xfrm>
                <a:off x="209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4" name="Line 2268"/>
              <p:cNvSpPr>
                <a:spLocks noChangeShapeType="1"/>
              </p:cNvSpPr>
              <p:nvPr/>
            </p:nvSpPr>
            <p:spPr bwMode="auto">
              <a:xfrm>
                <a:off x="2094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5" name="Line 2269"/>
              <p:cNvSpPr>
                <a:spLocks noChangeShapeType="1"/>
              </p:cNvSpPr>
              <p:nvPr/>
            </p:nvSpPr>
            <p:spPr bwMode="auto">
              <a:xfrm>
                <a:off x="210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6" name="Line 2270"/>
              <p:cNvSpPr>
                <a:spLocks noChangeShapeType="1"/>
              </p:cNvSpPr>
              <p:nvPr/>
            </p:nvSpPr>
            <p:spPr bwMode="auto">
              <a:xfrm>
                <a:off x="210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7" name="Line 2271"/>
              <p:cNvSpPr>
                <a:spLocks noChangeShapeType="1"/>
              </p:cNvSpPr>
              <p:nvPr/>
            </p:nvSpPr>
            <p:spPr bwMode="auto">
              <a:xfrm>
                <a:off x="2100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8" name="Line 2272"/>
              <p:cNvSpPr>
                <a:spLocks noChangeShapeType="1"/>
              </p:cNvSpPr>
              <p:nvPr/>
            </p:nvSpPr>
            <p:spPr bwMode="auto">
              <a:xfrm>
                <a:off x="210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9" name="Line 2273"/>
              <p:cNvSpPr>
                <a:spLocks noChangeShapeType="1"/>
              </p:cNvSpPr>
              <p:nvPr/>
            </p:nvSpPr>
            <p:spPr bwMode="auto">
              <a:xfrm>
                <a:off x="2107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0" name="Line 2274"/>
              <p:cNvSpPr>
                <a:spLocks noChangeShapeType="1"/>
              </p:cNvSpPr>
              <p:nvPr/>
            </p:nvSpPr>
            <p:spPr bwMode="auto">
              <a:xfrm>
                <a:off x="211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1" name="Line 2275"/>
              <p:cNvSpPr>
                <a:spLocks noChangeShapeType="1"/>
              </p:cNvSpPr>
              <p:nvPr/>
            </p:nvSpPr>
            <p:spPr bwMode="auto">
              <a:xfrm>
                <a:off x="211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2" name="Line 2276"/>
              <p:cNvSpPr>
                <a:spLocks noChangeShapeType="1"/>
              </p:cNvSpPr>
              <p:nvPr/>
            </p:nvSpPr>
            <p:spPr bwMode="auto">
              <a:xfrm>
                <a:off x="211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3" name="Line 2277"/>
              <p:cNvSpPr>
                <a:spLocks noChangeShapeType="1"/>
              </p:cNvSpPr>
              <p:nvPr/>
            </p:nvSpPr>
            <p:spPr bwMode="auto">
              <a:xfrm>
                <a:off x="211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4" name="Line 2278"/>
              <p:cNvSpPr>
                <a:spLocks noChangeShapeType="1"/>
              </p:cNvSpPr>
              <p:nvPr/>
            </p:nvSpPr>
            <p:spPr bwMode="auto">
              <a:xfrm>
                <a:off x="211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5" name="Line 2279"/>
              <p:cNvSpPr>
                <a:spLocks noChangeShapeType="1"/>
              </p:cNvSpPr>
              <p:nvPr/>
            </p:nvSpPr>
            <p:spPr bwMode="auto">
              <a:xfrm>
                <a:off x="2119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6" name="Line 2280"/>
              <p:cNvSpPr>
                <a:spLocks noChangeShapeType="1"/>
              </p:cNvSpPr>
              <p:nvPr/>
            </p:nvSpPr>
            <p:spPr bwMode="auto">
              <a:xfrm>
                <a:off x="212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7" name="Line 2281"/>
              <p:cNvSpPr>
                <a:spLocks noChangeShapeType="1"/>
              </p:cNvSpPr>
              <p:nvPr/>
            </p:nvSpPr>
            <p:spPr bwMode="auto">
              <a:xfrm>
                <a:off x="2126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8" name="Line 2282"/>
              <p:cNvSpPr>
                <a:spLocks noChangeShapeType="1"/>
              </p:cNvSpPr>
              <p:nvPr/>
            </p:nvSpPr>
            <p:spPr bwMode="auto">
              <a:xfrm>
                <a:off x="213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9" name="Line 2283"/>
              <p:cNvSpPr>
                <a:spLocks noChangeShapeType="1"/>
              </p:cNvSpPr>
              <p:nvPr/>
            </p:nvSpPr>
            <p:spPr bwMode="auto">
              <a:xfrm>
                <a:off x="213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0" name="Line 2284"/>
              <p:cNvSpPr>
                <a:spLocks noChangeShapeType="1"/>
              </p:cNvSpPr>
              <p:nvPr/>
            </p:nvSpPr>
            <p:spPr bwMode="auto">
              <a:xfrm>
                <a:off x="213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1" name="Line 2285"/>
              <p:cNvSpPr>
                <a:spLocks noChangeShapeType="1"/>
              </p:cNvSpPr>
              <p:nvPr/>
            </p:nvSpPr>
            <p:spPr bwMode="auto">
              <a:xfrm>
                <a:off x="213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2" name="Line 2286"/>
              <p:cNvSpPr>
                <a:spLocks noChangeShapeType="1"/>
              </p:cNvSpPr>
              <p:nvPr/>
            </p:nvSpPr>
            <p:spPr bwMode="auto">
              <a:xfrm>
                <a:off x="213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3" name="Line 2287"/>
              <p:cNvSpPr>
                <a:spLocks noChangeShapeType="1"/>
              </p:cNvSpPr>
              <p:nvPr/>
            </p:nvSpPr>
            <p:spPr bwMode="auto">
              <a:xfrm>
                <a:off x="2138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4" name="Line 2288"/>
              <p:cNvSpPr>
                <a:spLocks noChangeShapeType="1"/>
              </p:cNvSpPr>
              <p:nvPr/>
            </p:nvSpPr>
            <p:spPr bwMode="auto">
              <a:xfrm>
                <a:off x="214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5" name="Line 2289"/>
              <p:cNvSpPr>
                <a:spLocks noChangeShapeType="1"/>
              </p:cNvSpPr>
              <p:nvPr/>
            </p:nvSpPr>
            <p:spPr bwMode="auto">
              <a:xfrm>
                <a:off x="214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6" name="Line 2290"/>
              <p:cNvSpPr>
                <a:spLocks noChangeShapeType="1"/>
              </p:cNvSpPr>
              <p:nvPr/>
            </p:nvSpPr>
            <p:spPr bwMode="auto">
              <a:xfrm>
                <a:off x="214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7" name="Line 2291"/>
              <p:cNvSpPr>
                <a:spLocks noChangeShapeType="1"/>
              </p:cNvSpPr>
              <p:nvPr/>
            </p:nvSpPr>
            <p:spPr bwMode="auto">
              <a:xfrm>
                <a:off x="215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8" name="Line 2292"/>
              <p:cNvSpPr>
                <a:spLocks noChangeShapeType="1"/>
              </p:cNvSpPr>
              <p:nvPr/>
            </p:nvSpPr>
            <p:spPr bwMode="auto">
              <a:xfrm>
                <a:off x="215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9" name="Line 2293"/>
              <p:cNvSpPr>
                <a:spLocks noChangeShapeType="1"/>
              </p:cNvSpPr>
              <p:nvPr/>
            </p:nvSpPr>
            <p:spPr bwMode="auto">
              <a:xfrm>
                <a:off x="215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0" name="Line 2294"/>
              <p:cNvSpPr>
                <a:spLocks noChangeShapeType="1"/>
              </p:cNvSpPr>
              <p:nvPr/>
            </p:nvSpPr>
            <p:spPr bwMode="auto">
              <a:xfrm>
                <a:off x="215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1" name="Line 2295"/>
              <p:cNvSpPr>
                <a:spLocks noChangeShapeType="1"/>
              </p:cNvSpPr>
              <p:nvPr/>
            </p:nvSpPr>
            <p:spPr bwMode="auto">
              <a:xfrm>
                <a:off x="2157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2" name="Line 2296"/>
              <p:cNvSpPr>
                <a:spLocks noChangeShapeType="1"/>
              </p:cNvSpPr>
              <p:nvPr/>
            </p:nvSpPr>
            <p:spPr bwMode="auto">
              <a:xfrm>
                <a:off x="216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3" name="Line 2297"/>
              <p:cNvSpPr>
                <a:spLocks noChangeShapeType="1"/>
              </p:cNvSpPr>
              <p:nvPr/>
            </p:nvSpPr>
            <p:spPr bwMode="auto">
              <a:xfrm>
                <a:off x="216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4" name="Line 2298"/>
              <p:cNvSpPr>
                <a:spLocks noChangeShapeType="1"/>
              </p:cNvSpPr>
              <p:nvPr/>
            </p:nvSpPr>
            <p:spPr bwMode="auto">
              <a:xfrm>
                <a:off x="2164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5" name="Line 2299"/>
              <p:cNvSpPr>
                <a:spLocks noChangeShapeType="1"/>
              </p:cNvSpPr>
              <p:nvPr/>
            </p:nvSpPr>
            <p:spPr bwMode="auto">
              <a:xfrm>
                <a:off x="217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6" name="Line 2300"/>
              <p:cNvSpPr>
                <a:spLocks noChangeShapeType="1"/>
              </p:cNvSpPr>
              <p:nvPr/>
            </p:nvSpPr>
            <p:spPr bwMode="auto">
              <a:xfrm>
                <a:off x="217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7" name="Line 2301"/>
              <p:cNvSpPr>
                <a:spLocks noChangeShapeType="1"/>
              </p:cNvSpPr>
              <p:nvPr/>
            </p:nvSpPr>
            <p:spPr bwMode="auto">
              <a:xfrm>
                <a:off x="217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8" name="Line 2302"/>
              <p:cNvSpPr>
                <a:spLocks noChangeShapeType="1"/>
              </p:cNvSpPr>
              <p:nvPr/>
            </p:nvSpPr>
            <p:spPr bwMode="auto">
              <a:xfrm>
                <a:off x="217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9" name="Line 2303"/>
              <p:cNvSpPr>
                <a:spLocks noChangeShapeType="1"/>
              </p:cNvSpPr>
              <p:nvPr/>
            </p:nvSpPr>
            <p:spPr bwMode="auto">
              <a:xfrm>
                <a:off x="2176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0" name="Line 2304"/>
              <p:cNvSpPr>
                <a:spLocks noChangeShapeType="1"/>
              </p:cNvSpPr>
              <p:nvPr/>
            </p:nvSpPr>
            <p:spPr bwMode="auto">
              <a:xfrm>
                <a:off x="2183" y="383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1" name="Line 2305"/>
              <p:cNvSpPr>
                <a:spLocks noChangeShapeType="1"/>
              </p:cNvSpPr>
              <p:nvPr/>
            </p:nvSpPr>
            <p:spPr bwMode="auto">
              <a:xfrm flipV="1">
                <a:off x="2183" y="383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2" name="Line 2306"/>
              <p:cNvSpPr>
                <a:spLocks noChangeShapeType="1"/>
              </p:cNvSpPr>
              <p:nvPr/>
            </p:nvSpPr>
            <p:spPr bwMode="auto">
              <a:xfrm>
                <a:off x="218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3" name="Line 2307"/>
              <p:cNvSpPr>
                <a:spLocks noChangeShapeType="1"/>
              </p:cNvSpPr>
              <p:nvPr/>
            </p:nvSpPr>
            <p:spPr bwMode="auto">
              <a:xfrm>
                <a:off x="218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4" name="Line 2308"/>
              <p:cNvSpPr>
                <a:spLocks noChangeShapeType="1"/>
              </p:cNvSpPr>
              <p:nvPr/>
            </p:nvSpPr>
            <p:spPr bwMode="auto">
              <a:xfrm>
                <a:off x="218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5" name="Line 2309"/>
              <p:cNvSpPr>
                <a:spLocks noChangeShapeType="1"/>
              </p:cNvSpPr>
              <p:nvPr/>
            </p:nvSpPr>
            <p:spPr bwMode="auto">
              <a:xfrm>
                <a:off x="218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6" name="Line 2310"/>
              <p:cNvSpPr>
                <a:spLocks noChangeShapeType="1"/>
              </p:cNvSpPr>
              <p:nvPr/>
            </p:nvSpPr>
            <p:spPr bwMode="auto">
              <a:xfrm>
                <a:off x="219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7" name="Line 2311"/>
              <p:cNvSpPr>
                <a:spLocks noChangeShapeType="1"/>
              </p:cNvSpPr>
              <p:nvPr/>
            </p:nvSpPr>
            <p:spPr bwMode="auto">
              <a:xfrm>
                <a:off x="219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8" name="Line 2312"/>
              <p:cNvSpPr>
                <a:spLocks noChangeShapeType="1"/>
              </p:cNvSpPr>
              <p:nvPr/>
            </p:nvSpPr>
            <p:spPr bwMode="auto">
              <a:xfrm>
                <a:off x="2195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9" name="Line 2313"/>
              <p:cNvSpPr>
                <a:spLocks noChangeShapeType="1"/>
              </p:cNvSpPr>
              <p:nvPr/>
            </p:nvSpPr>
            <p:spPr bwMode="auto">
              <a:xfrm>
                <a:off x="220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0" name="Line 2314"/>
              <p:cNvSpPr>
                <a:spLocks noChangeShapeType="1"/>
              </p:cNvSpPr>
              <p:nvPr/>
            </p:nvSpPr>
            <p:spPr bwMode="auto">
              <a:xfrm>
                <a:off x="220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1" name="Line 2315"/>
              <p:cNvSpPr>
                <a:spLocks noChangeShapeType="1"/>
              </p:cNvSpPr>
              <p:nvPr/>
            </p:nvSpPr>
            <p:spPr bwMode="auto">
              <a:xfrm>
                <a:off x="220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2" name="Line 2316"/>
              <p:cNvSpPr>
                <a:spLocks noChangeShapeType="1"/>
              </p:cNvSpPr>
              <p:nvPr/>
            </p:nvSpPr>
            <p:spPr bwMode="auto">
              <a:xfrm>
                <a:off x="220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3" name="Line 2317"/>
              <p:cNvSpPr>
                <a:spLocks noChangeShapeType="1"/>
              </p:cNvSpPr>
              <p:nvPr/>
            </p:nvSpPr>
            <p:spPr bwMode="auto">
              <a:xfrm>
                <a:off x="220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4" name="Line 2318"/>
              <p:cNvSpPr>
                <a:spLocks noChangeShapeType="1"/>
              </p:cNvSpPr>
              <p:nvPr/>
            </p:nvSpPr>
            <p:spPr bwMode="auto">
              <a:xfrm>
                <a:off x="221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5" name="Line 2319"/>
              <p:cNvSpPr>
                <a:spLocks noChangeShapeType="1"/>
              </p:cNvSpPr>
              <p:nvPr/>
            </p:nvSpPr>
            <p:spPr bwMode="auto">
              <a:xfrm>
                <a:off x="221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6" name="Line 2320"/>
              <p:cNvSpPr>
                <a:spLocks noChangeShapeType="1"/>
              </p:cNvSpPr>
              <p:nvPr/>
            </p:nvSpPr>
            <p:spPr bwMode="auto">
              <a:xfrm>
                <a:off x="2214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7" name="Line 2321"/>
              <p:cNvSpPr>
                <a:spLocks noChangeShapeType="1"/>
              </p:cNvSpPr>
              <p:nvPr/>
            </p:nvSpPr>
            <p:spPr bwMode="auto">
              <a:xfrm>
                <a:off x="222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8" name="Line 2322"/>
              <p:cNvSpPr>
                <a:spLocks noChangeShapeType="1"/>
              </p:cNvSpPr>
              <p:nvPr/>
            </p:nvSpPr>
            <p:spPr bwMode="auto">
              <a:xfrm>
                <a:off x="222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9" name="Line 2323"/>
              <p:cNvSpPr>
                <a:spLocks noChangeShapeType="1"/>
              </p:cNvSpPr>
              <p:nvPr/>
            </p:nvSpPr>
            <p:spPr bwMode="auto">
              <a:xfrm>
                <a:off x="222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0" name="Line 2324"/>
              <p:cNvSpPr>
                <a:spLocks noChangeShapeType="1"/>
              </p:cNvSpPr>
              <p:nvPr/>
            </p:nvSpPr>
            <p:spPr bwMode="auto">
              <a:xfrm>
                <a:off x="222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1" name="Line 2325"/>
              <p:cNvSpPr>
                <a:spLocks noChangeShapeType="1"/>
              </p:cNvSpPr>
              <p:nvPr/>
            </p:nvSpPr>
            <p:spPr bwMode="auto">
              <a:xfrm>
                <a:off x="2227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2" name="Line 2326"/>
              <p:cNvSpPr>
                <a:spLocks noChangeShapeType="1"/>
              </p:cNvSpPr>
              <p:nvPr/>
            </p:nvSpPr>
            <p:spPr bwMode="auto">
              <a:xfrm>
                <a:off x="223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3" name="Line 2327"/>
              <p:cNvSpPr>
                <a:spLocks noChangeShapeType="1"/>
              </p:cNvSpPr>
              <p:nvPr/>
            </p:nvSpPr>
            <p:spPr bwMode="auto">
              <a:xfrm>
                <a:off x="223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4" name="Line 2328"/>
              <p:cNvSpPr>
                <a:spLocks noChangeShapeType="1"/>
              </p:cNvSpPr>
              <p:nvPr/>
            </p:nvSpPr>
            <p:spPr bwMode="auto">
              <a:xfrm>
                <a:off x="2233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5" name="Line 2329"/>
              <p:cNvSpPr>
                <a:spLocks noChangeShapeType="1"/>
              </p:cNvSpPr>
              <p:nvPr/>
            </p:nvSpPr>
            <p:spPr bwMode="auto">
              <a:xfrm>
                <a:off x="224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6" name="Line 2330"/>
              <p:cNvSpPr>
                <a:spLocks noChangeShapeType="1"/>
              </p:cNvSpPr>
              <p:nvPr/>
            </p:nvSpPr>
            <p:spPr bwMode="auto">
              <a:xfrm>
                <a:off x="224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7" name="Line 2331"/>
              <p:cNvSpPr>
                <a:spLocks noChangeShapeType="1"/>
              </p:cNvSpPr>
              <p:nvPr/>
            </p:nvSpPr>
            <p:spPr bwMode="auto">
              <a:xfrm>
                <a:off x="224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8" name="Line 2332"/>
              <p:cNvSpPr>
                <a:spLocks noChangeShapeType="1"/>
              </p:cNvSpPr>
              <p:nvPr/>
            </p:nvSpPr>
            <p:spPr bwMode="auto">
              <a:xfrm>
                <a:off x="224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9" name="Line 2333"/>
              <p:cNvSpPr>
                <a:spLocks noChangeShapeType="1"/>
              </p:cNvSpPr>
              <p:nvPr/>
            </p:nvSpPr>
            <p:spPr bwMode="auto">
              <a:xfrm>
                <a:off x="224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0" name="Line 2334"/>
              <p:cNvSpPr>
                <a:spLocks noChangeShapeType="1"/>
              </p:cNvSpPr>
              <p:nvPr/>
            </p:nvSpPr>
            <p:spPr bwMode="auto">
              <a:xfrm>
                <a:off x="2246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1" name="Line 2335"/>
              <p:cNvSpPr>
                <a:spLocks noChangeShapeType="1"/>
              </p:cNvSpPr>
              <p:nvPr/>
            </p:nvSpPr>
            <p:spPr bwMode="auto">
              <a:xfrm>
                <a:off x="225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2" name="Line 2336"/>
              <p:cNvSpPr>
                <a:spLocks noChangeShapeType="1"/>
              </p:cNvSpPr>
              <p:nvPr/>
            </p:nvSpPr>
            <p:spPr bwMode="auto">
              <a:xfrm>
                <a:off x="2253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3" name="Line 2337"/>
              <p:cNvSpPr>
                <a:spLocks noChangeShapeType="1"/>
              </p:cNvSpPr>
              <p:nvPr/>
            </p:nvSpPr>
            <p:spPr bwMode="auto">
              <a:xfrm>
                <a:off x="225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4" name="Line 2338"/>
              <p:cNvSpPr>
                <a:spLocks noChangeShapeType="1"/>
              </p:cNvSpPr>
              <p:nvPr/>
            </p:nvSpPr>
            <p:spPr bwMode="auto">
              <a:xfrm>
                <a:off x="225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5" name="Line 2339"/>
              <p:cNvSpPr>
                <a:spLocks noChangeShapeType="1"/>
              </p:cNvSpPr>
              <p:nvPr/>
            </p:nvSpPr>
            <p:spPr bwMode="auto">
              <a:xfrm>
                <a:off x="225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6" name="Line 2340"/>
              <p:cNvSpPr>
                <a:spLocks noChangeShapeType="1"/>
              </p:cNvSpPr>
              <p:nvPr/>
            </p:nvSpPr>
            <p:spPr bwMode="auto">
              <a:xfrm>
                <a:off x="226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7" name="Line 2341"/>
              <p:cNvSpPr>
                <a:spLocks noChangeShapeType="1"/>
              </p:cNvSpPr>
              <p:nvPr/>
            </p:nvSpPr>
            <p:spPr bwMode="auto">
              <a:xfrm>
                <a:off x="226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8" name="Line 2342"/>
              <p:cNvSpPr>
                <a:spLocks noChangeShapeType="1"/>
              </p:cNvSpPr>
              <p:nvPr/>
            </p:nvSpPr>
            <p:spPr bwMode="auto">
              <a:xfrm>
                <a:off x="2265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9" name="Line 2343"/>
              <p:cNvSpPr>
                <a:spLocks noChangeShapeType="1"/>
              </p:cNvSpPr>
              <p:nvPr/>
            </p:nvSpPr>
            <p:spPr bwMode="auto">
              <a:xfrm>
                <a:off x="2272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0" name="Line 2344"/>
              <p:cNvSpPr>
                <a:spLocks noChangeShapeType="1"/>
              </p:cNvSpPr>
              <p:nvPr/>
            </p:nvSpPr>
            <p:spPr bwMode="auto">
              <a:xfrm>
                <a:off x="2272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1" name="Line 2345"/>
              <p:cNvSpPr>
                <a:spLocks noChangeShapeType="1"/>
              </p:cNvSpPr>
              <p:nvPr/>
            </p:nvSpPr>
            <p:spPr bwMode="auto">
              <a:xfrm>
                <a:off x="227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2" name="Line 2346"/>
              <p:cNvSpPr>
                <a:spLocks noChangeShapeType="1"/>
              </p:cNvSpPr>
              <p:nvPr/>
            </p:nvSpPr>
            <p:spPr bwMode="auto">
              <a:xfrm>
                <a:off x="2278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3" name="Line 2347"/>
              <p:cNvSpPr>
                <a:spLocks noChangeShapeType="1"/>
              </p:cNvSpPr>
              <p:nvPr/>
            </p:nvSpPr>
            <p:spPr bwMode="auto">
              <a:xfrm>
                <a:off x="2278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4" name="Line 2348"/>
              <p:cNvSpPr>
                <a:spLocks noChangeShapeType="1"/>
              </p:cNvSpPr>
              <p:nvPr/>
            </p:nvSpPr>
            <p:spPr bwMode="auto">
              <a:xfrm>
                <a:off x="228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5" name="Line 2349"/>
              <p:cNvSpPr>
                <a:spLocks noChangeShapeType="1"/>
              </p:cNvSpPr>
              <p:nvPr/>
            </p:nvSpPr>
            <p:spPr bwMode="auto">
              <a:xfrm>
                <a:off x="228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6" name="Line 2350"/>
              <p:cNvSpPr>
                <a:spLocks noChangeShapeType="1"/>
              </p:cNvSpPr>
              <p:nvPr/>
            </p:nvSpPr>
            <p:spPr bwMode="auto">
              <a:xfrm>
                <a:off x="2284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7" name="Line 2351"/>
              <p:cNvSpPr>
                <a:spLocks noChangeShapeType="1"/>
              </p:cNvSpPr>
              <p:nvPr/>
            </p:nvSpPr>
            <p:spPr bwMode="auto">
              <a:xfrm>
                <a:off x="229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8" name="Line 2352"/>
              <p:cNvSpPr>
                <a:spLocks noChangeShapeType="1"/>
              </p:cNvSpPr>
              <p:nvPr/>
            </p:nvSpPr>
            <p:spPr bwMode="auto">
              <a:xfrm>
                <a:off x="229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9" name="Line 2353"/>
              <p:cNvSpPr>
                <a:spLocks noChangeShapeType="1"/>
              </p:cNvSpPr>
              <p:nvPr/>
            </p:nvSpPr>
            <p:spPr bwMode="auto">
              <a:xfrm>
                <a:off x="229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0" name="Line 2354"/>
              <p:cNvSpPr>
                <a:spLocks noChangeShapeType="1"/>
              </p:cNvSpPr>
              <p:nvPr/>
            </p:nvSpPr>
            <p:spPr bwMode="auto">
              <a:xfrm>
                <a:off x="229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1" name="Line 2355"/>
              <p:cNvSpPr>
                <a:spLocks noChangeShapeType="1"/>
              </p:cNvSpPr>
              <p:nvPr/>
            </p:nvSpPr>
            <p:spPr bwMode="auto">
              <a:xfrm>
                <a:off x="2297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2" name="Line 2356"/>
              <p:cNvSpPr>
                <a:spLocks noChangeShapeType="1"/>
              </p:cNvSpPr>
              <p:nvPr/>
            </p:nvSpPr>
            <p:spPr bwMode="auto">
              <a:xfrm>
                <a:off x="230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3" name="Line 2357"/>
              <p:cNvSpPr>
                <a:spLocks noChangeShapeType="1"/>
              </p:cNvSpPr>
              <p:nvPr/>
            </p:nvSpPr>
            <p:spPr bwMode="auto">
              <a:xfrm>
                <a:off x="2303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4" name="Line 2358"/>
              <p:cNvSpPr>
                <a:spLocks noChangeShapeType="1"/>
              </p:cNvSpPr>
              <p:nvPr/>
            </p:nvSpPr>
            <p:spPr bwMode="auto">
              <a:xfrm>
                <a:off x="2303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5" name="Line 2359"/>
              <p:cNvSpPr>
                <a:spLocks noChangeShapeType="1"/>
              </p:cNvSpPr>
              <p:nvPr/>
            </p:nvSpPr>
            <p:spPr bwMode="auto">
              <a:xfrm>
                <a:off x="231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6" name="Line 2360"/>
              <p:cNvSpPr>
                <a:spLocks noChangeShapeType="1"/>
              </p:cNvSpPr>
              <p:nvPr/>
            </p:nvSpPr>
            <p:spPr bwMode="auto">
              <a:xfrm>
                <a:off x="2310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7" name="Line 2361"/>
              <p:cNvSpPr>
                <a:spLocks noChangeShapeType="1"/>
              </p:cNvSpPr>
              <p:nvPr/>
            </p:nvSpPr>
            <p:spPr bwMode="auto">
              <a:xfrm>
                <a:off x="2310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8" name="Line 2362"/>
              <p:cNvSpPr>
                <a:spLocks noChangeShapeType="1"/>
              </p:cNvSpPr>
              <p:nvPr/>
            </p:nvSpPr>
            <p:spPr bwMode="auto">
              <a:xfrm>
                <a:off x="231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9" name="Line 2363"/>
              <p:cNvSpPr>
                <a:spLocks noChangeShapeType="1"/>
              </p:cNvSpPr>
              <p:nvPr/>
            </p:nvSpPr>
            <p:spPr bwMode="auto">
              <a:xfrm>
                <a:off x="2316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0" name="Line 2364"/>
              <p:cNvSpPr>
                <a:spLocks noChangeShapeType="1"/>
              </p:cNvSpPr>
              <p:nvPr/>
            </p:nvSpPr>
            <p:spPr bwMode="auto">
              <a:xfrm flipV="1">
                <a:off x="2316" y="3824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1" name="Line 2365"/>
              <p:cNvSpPr>
                <a:spLocks noChangeShapeType="1"/>
              </p:cNvSpPr>
              <p:nvPr/>
            </p:nvSpPr>
            <p:spPr bwMode="auto">
              <a:xfrm>
                <a:off x="2322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2" name="Line 2366"/>
              <p:cNvSpPr>
                <a:spLocks noChangeShapeType="1"/>
              </p:cNvSpPr>
              <p:nvPr/>
            </p:nvSpPr>
            <p:spPr bwMode="auto">
              <a:xfrm>
                <a:off x="2322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3" name="Line 2367"/>
              <p:cNvSpPr>
                <a:spLocks noChangeShapeType="1"/>
              </p:cNvSpPr>
              <p:nvPr/>
            </p:nvSpPr>
            <p:spPr bwMode="auto">
              <a:xfrm>
                <a:off x="232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4" name="Line 2368"/>
              <p:cNvSpPr>
                <a:spLocks noChangeShapeType="1"/>
              </p:cNvSpPr>
              <p:nvPr/>
            </p:nvSpPr>
            <p:spPr bwMode="auto">
              <a:xfrm>
                <a:off x="2329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5" name="Line 2369"/>
              <p:cNvSpPr>
                <a:spLocks noChangeShapeType="1"/>
              </p:cNvSpPr>
              <p:nvPr/>
            </p:nvSpPr>
            <p:spPr bwMode="auto">
              <a:xfrm>
                <a:off x="2329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6" name="Line 2370"/>
              <p:cNvSpPr>
                <a:spLocks noChangeShapeType="1"/>
              </p:cNvSpPr>
              <p:nvPr/>
            </p:nvSpPr>
            <p:spPr bwMode="auto">
              <a:xfrm>
                <a:off x="233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7" name="Line 2371"/>
              <p:cNvSpPr>
                <a:spLocks noChangeShapeType="1"/>
              </p:cNvSpPr>
              <p:nvPr/>
            </p:nvSpPr>
            <p:spPr bwMode="auto">
              <a:xfrm>
                <a:off x="233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8" name="Line 2372"/>
              <p:cNvSpPr>
                <a:spLocks noChangeShapeType="1"/>
              </p:cNvSpPr>
              <p:nvPr/>
            </p:nvSpPr>
            <p:spPr bwMode="auto">
              <a:xfrm>
                <a:off x="233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9" name="Line 2373"/>
              <p:cNvSpPr>
                <a:spLocks noChangeShapeType="1"/>
              </p:cNvSpPr>
              <p:nvPr/>
            </p:nvSpPr>
            <p:spPr bwMode="auto">
              <a:xfrm>
                <a:off x="234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0" name="Line 2374"/>
              <p:cNvSpPr>
                <a:spLocks noChangeShapeType="1"/>
              </p:cNvSpPr>
              <p:nvPr/>
            </p:nvSpPr>
            <p:spPr bwMode="auto">
              <a:xfrm>
                <a:off x="234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1" name="Line 2375"/>
              <p:cNvSpPr>
                <a:spLocks noChangeShapeType="1"/>
              </p:cNvSpPr>
              <p:nvPr/>
            </p:nvSpPr>
            <p:spPr bwMode="auto">
              <a:xfrm>
                <a:off x="2341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2" name="Line 2376"/>
              <p:cNvSpPr>
                <a:spLocks noChangeShapeType="1"/>
              </p:cNvSpPr>
              <p:nvPr/>
            </p:nvSpPr>
            <p:spPr bwMode="auto">
              <a:xfrm flipV="1">
                <a:off x="2348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3" name="Line 2377"/>
              <p:cNvSpPr>
                <a:spLocks noChangeShapeType="1"/>
              </p:cNvSpPr>
              <p:nvPr/>
            </p:nvSpPr>
            <p:spPr bwMode="auto">
              <a:xfrm>
                <a:off x="2348" y="382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4" name="Line 2378"/>
              <p:cNvSpPr>
                <a:spLocks noChangeShapeType="1"/>
              </p:cNvSpPr>
              <p:nvPr/>
            </p:nvSpPr>
            <p:spPr bwMode="auto">
              <a:xfrm>
                <a:off x="2354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5" name="Line 2379"/>
              <p:cNvSpPr>
                <a:spLocks noChangeShapeType="1"/>
              </p:cNvSpPr>
              <p:nvPr/>
            </p:nvSpPr>
            <p:spPr bwMode="auto">
              <a:xfrm>
                <a:off x="2354" y="38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6" name="Line 2380"/>
              <p:cNvSpPr>
                <a:spLocks noChangeShapeType="1"/>
              </p:cNvSpPr>
              <p:nvPr/>
            </p:nvSpPr>
            <p:spPr bwMode="auto">
              <a:xfrm flipV="1">
                <a:off x="2354" y="3797"/>
                <a:ext cx="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7" name="Line 2381"/>
              <p:cNvSpPr>
                <a:spLocks noChangeShapeType="1"/>
              </p:cNvSpPr>
              <p:nvPr/>
            </p:nvSpPr>
            <p:spPr bwMode="auto">
              <a:xfrm flipV="1">
                <a:off x="2360" y="3722"/>
                <a:ext cx="1" cy="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8" name="Line 2382"/>
              <p:cNvSpPr>
                <a:spLocks noChangeShapeType="1"/>
              </p:cNvSpPr>
              <p:nvPr/>
            </p:nvSpPr>
            <p:spPr bwMode="auto">
              <a:xfrm flipV="1">
                <a:off x="2360" y="3587"/>
                <a:ext cx="1" cy="1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9" name="Line 2383"/>
              <p:cNvSpPr>
                <a:spLocks noChangeShapeType="1"/>
              </p:cNvSpPr>
              <p:nvPr/>
            </p:nvSpPr>
            <p:spPr bwMode="auto">
              <a:xfrm flipV="1">
                <a:off x="2360" y="3343"/>
                <a:ext cx="7" cy="2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0" name="Line 2384"/>
              <p:cNvSpPr>
                <a:spLocks noChangeShapeType="1"/>
              </p:cNvSpPr>
              <p:nvPr/>
            </p:nvSpPr>
            <p:spPr bwMode="auto">
              <a:xfrm flipV="1">
                <a:off x="2367" y="3073"/>
                <a:ext cx="1" cy="2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1" name="Line 2385"/>
              <p:cNvSpPr>
                <a:spLocks noChangeShapeType="1"/>
              </p:cNvSpPr>
              <p:nvPr/>
            </p:nvSpPr>
            <p:spPr bwMode="auto">
              <a:xfrm flipV="1">
                <a:off x="2367" y="2850"/>
                <a:ext cx="1" cy="2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2" name="Line 2386"/>
              <p:cNvSpPr>
                <a:spLocks noChangeShapeType="1"/>
              </p:cNvSpPr>
              <p:nvPr/>
            </p:nvSpPr>
            <p:spPr bwMode="auto">
              <a:xfrm>
                <a:off x="2367" y="2850"/>
                <a:ext cx="6" cy="2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3" name="Line 2387"/>
              <p:cNvSpPr>
                <a:spLocks noChangeShapeType="1"/>
              </p:cNvSpPr>
              <p:nvPr/>
            </p:nvSpPr>
            <p:spPr bwMode="auto">
              <a:xfrm>
                <a:off x="2373" y="3107"/>
                <a:ext cx="1" cy="3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4" name="Line 2388"/>
              <p:cNvSpPr>
                <a:spLocks noChangeShapeType="1"/>
              </p:cNvSpPr>
              <p:nvPr/>
            </p:nvSpPr>
            <p:spPr bwMode="auto">
              <a:xfrm>
                <a:off x="2373" y="3445"/>
                <a:ext cx="6" cy="1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5" name="Line 2389"/>
              <p:cNvSpPr>
                <a:spLocks noChangeShapeType="1"/>
              </p:cNvSpPr>
              <p:nvPr/>
            </p:nvSpPr>
            <p:spPr bwMode="auto">
              <a:xfrm>
                <a:off x="2379" y="3607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6" name="Line 2390"/>
              <p:cNvSpPr>
                <a:spLocks noChangeShapeType="1"/>
              </p:cNvSpPr>
              <p:nvPr/>
            </p:nvSpPr>
            <p:spPr bwMode="auto">
              <a:xfrm>
                <a:off x="2379" y="3675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7" name="Line 2391"/>
              <p:cNvSpPr>
                <a:spLocks noChangeShapeType="1"/>
              </p:cNvSpPr>
              <p:nvPr/>
            </p:nvSpPr>
            <p:spPr bwMode="auto">
              <a:xfrm>
                <a:off x="2379" y="3729"/>
                <a:ext cx="7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8" name="Line 2392"/>
              <p:cNvSpPr>
                <a:spLocks noChangeShapeType="1"/>
              </p:cNvSpPr>
              <p:nvPr/>
            </p:nvSpPr>
            <p:spPr bwMode="auto">
              <a:xfrm>
                <a:off x="2386" y="3749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9" name="Line 2393"/>
              <p:cNvSpPr>
                <a:spLocks noChangeShapeType="1"/>
              </p:cNvSpPr>
              <p:nvPr/>
            </p:nvSpPr>
            <p:spPr bwMode="auto">
              <a:xfrm>
                <a:off x="2386" y="377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0" name="Line 2394"/>
              <p:cNvSpPr>
                <a:spLocks noChangeShapeType="1"/>
              </p:cNvSpPr>
              <p:nvPr/>
            </p:nvSpPr>
            <p:spPr bwMode="auto">
              <a:xfrm>
                <a:off x="2386" y="3790"/>
                <a:ext cx="6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1" name="Line 2395"/>
              <p:cNvSpPr>
                <a:spLocks noChangeShapeType="1"/>
              </p:cNvSpPr>
              <p:nvPr/>
            </p:nvSpPr>
            <p:spPr bwMode="auto">
              <a:xfrm>
                <a:off x="2392" y="38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2" name="Line 2396"/>
              <p:cNvSpPr>
                <a:spLocks noChangeShapeType="1"/>
              </p:cNvSpPr>
              <p:nvPr/>
            </p:nvSpPr>
            <p:spPr bwMode="auto">
              <a:xfrm>
                <a:off x="2392" y="380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3" name="Line 2397"/>
              <p:cNvSpPr>
                <a:spLocks noChangeShapeType="1"/>
              </p:cNvSpPr>
              <p:nvPr/>
            </p:nvSpPr>
            <p:spPr bwMode="auto">
              <a:xfrm>
                <a:off x="2392" y="381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4" name="Line 2398"/>
              <p:cNvSpPr>
                <a:spLocks noChangeShapeType="1"/>
              </p:cNvSpPr>
              <p:nvPr/>
            </p:nvSpPr>
            <p:spPr bwMode="auto">
              <a:xfrm>
                <a:off x="2398" y="38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5" name="Line 2399"/>
              <p:cNvSpPr>
                <a:spLocks noChangeShapeType="1"/>
              </p:cNvSpPr>
              <p:nvPr/>
            </p:nvSpPr>
            <p:spPr bwMode="auto">
              <a:xfrm>
                <a:off x="2398" y="382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6" name="Line 2400"/>
              <p:cNvSpPr>
                <a:spLocks noChangeShapeType="1"/>
              </p:cNvSpPr>
              <p:nvPr/>
            </p:nvSpPr>
            <p:spPr bwMode="auto">
              <a:xfrm>
                <a:off x="2405" y="382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7" name="Line 2401"/>
              <p:cNvSpPr>
                <a:spLocks noChangeShapeType="1"/>
              </p:cNvSpPr>
              <p:nvPr/>
            </p:nvSpPr>
            <p:spPr bwMode="auto">
              <a:xfrm>
                <a:off x="2405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8" name="Line 2402"/>
              <p:cNvSpPr>
                <a:spLocks noChangeShapeType="1"/>
              </p:cNvSpPr>
              <p:nvPr/>
            </p:nvSpPr>
            <p:spPr bwMode="auto">
              <a:xfrm>
                <a:off x="2405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9" name="Line 2403"/>
              <p:cNvSpPr>
                <a:spLocks noChangeShapeType="1"/>
              </p:cNvSpPr>
              <p:nvPr/>
            </p:nvSpPr>
            <p:spPr bwMode="auto">
              <a:xfrm>
                <a:off x="241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0" name="Line 2404"/>
              <p:cNvSpPr>
                <a:spLocks noChangeShapeType="1"/>
              </p:cNvSpPr>
              <p:nvPr/>
            </p:nvSpPr>
            <p:spPr bwMode="auto">
              <a:xfrm>
                <a:off x="2411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1" name="Line 2405"/>
              <p:cNvSpPr>
                <a:spLocks noChangeShapeType="1"/>
              </p:cNvSpPr>
              <p:nvPr/>
            </p:nvSpPr>
            <p:spPr bwMode="auto">
              <a:xfrm>
                <a:off x="2411" y="38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2" name="Line 2406"/>
              <p:cNvSpPr>
                <a:spLocks noChangeShapeType="1"/>
              </p:cNvSpPr>
              <p:nvPr/>
            </p:nvSpPr>
            <p:spPr bwMode="auto">
              <a:xfrm>
                <a:off x="2417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3" name="Line 2407"/>
              <p:cNvSpPr>
                <a:spLocks noChangeShapeType="1"/>
              </p:cNvSpPr>
              <p:nvPr/>
            </p:nvSpPr>
            <p:spPr bwMode="auto">
              <a:xfrm>
                <a:off x="2417" y="38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4" name="Line 2408"/>
              <p:cNvSpPr>
                <a:spLocks noChangeShapeType="1"/>
              </p:cNvSpPr>
              <p:nvPr/>
            </p:nvSpPr>
            <p:spPr bwMode="auto">
              <a:xfrm>
                <a:off x="24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5" name="Line 2409"/>
              <p:cNvSpPr>
                <a:spLocks noChangeShapeType="1"/>
              </p:cNvSpPr>
              <p:nvPr/>
            </p:nvSpPr>
            <p:spPr bwMode="auto">
              <a:xfrm>
                <a:off x="2424" y="3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6" name="Line 2410"/>
              <p:cNvSpPr>
                <a:spLocks noChangeShapeType="1"/>
              </p:cNvSpPr>
              <p:nvPr/>
            </p:nvSpPr>
            <p:spPr bwMode="auto">
              <a:xfrm>
                <a:off x="196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7" name="Line 2411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8" name="Line 2412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9" name="Line 2413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0" name="Line 2414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1" name="Line 2415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1" name="Group 2416"/>
            <p:cNvGrpSpPr>
              <a:grpSpLocks/>
            </p:cNvGrpSpPr>
            <p:nvPr/>
          </p:nvGrpSpPr>
          <p:grpSpPr bwMode="auto">
            <a:xfrm>
              <a:off x="1974" y="3837"/>
              <a:ext cx="451" cy="1"/>
              <a:chOff x="1974" y="3837"/>
              <a:chExt cx="451" cy="1"/>
            </a:xfrm>
          </p:grpSpPr>
          <p:sp>
            <p:nvSpPr>
              <p:cNvPr id="1742" name="Line 2417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3" name="Line 2418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4" name="Line 2419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5" name="Line 2420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6" name="Line 2421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7" name="Line 2422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8" name="Line 2423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9" name="Line 2424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0" name="Line 2425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1" name="Line 2426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2" name="Line 2427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3" name="Line 2428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4" name="Line 2429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5" name="Line 2430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6" name="Line 2431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7" name="Line 2432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8" name="Line 2433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9" name="Line 2434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0" name="Line 2435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1" name="Line 2436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2" name="Line 2437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3" name="Line 2438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4" name="Line 2439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5" name="Line 2440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6" name="Line 2441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7" name="Line 2442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8" name="Line 2443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9" name="Line 2444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0" name="Line 2445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1" name="Line 2446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2" name="Line 2447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3" name="Line 2448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4" name="Line 2449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5" name="Line 2450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6" name="Line 2451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7" name="Line 2452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8" name="Line 2453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9" name="Line 2454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0" name="Line 2455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1" name="Line 2456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2" name="Line 2457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3" name="Line 2458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4" name="Line 2459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5" name="Line 2460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6" name="Line 2461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7" name="Line 2462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8" name="Line 2463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9" name="Line 2464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0" name="Line 2465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1" name="Line 2466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2" name="Line 2467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3" name="Line 2468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4" name="Line 2469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5" name="Line 2470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6" name="Line 2471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7" name="Line 2472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8" name="Line 2473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9" name="Line 2474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0" name="Line 2475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1" name="Line 2476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2" name="Line 2477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3" name="Line 2478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4" name="Line 2479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5" name="Line 2480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6" name="Line 2481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7" name="Line 2482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8" name="Line 2483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9" name="Line 2484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0" name="Line 2485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1" name="Line 2486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2" name="Line 2487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3" name="Line 2488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4" name="Line 2489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5" name="Line 2490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6" name="Line 2491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7" name="Line 2492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8" name="Line 2493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9" name="Line 2494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0" name="Line 2495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1" name="Line 2496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2" name="Line 2497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3" name="Line 2498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4" name="Line 2499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5" name="Line 2500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6" name="Line 2501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7" name="Line 2502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8" name="Line 2503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9" name="Line 2504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0" name="Line 2505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1" name="Line 2506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2" name="Line 2507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3" name="Line 2508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4" name="Line 2509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5" name="Line 2510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6" name="Line 2511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7" name="Line 2512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8" name="Line 2513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9" name="Line 2514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0" name="Line 2515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1" name="Line 2516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2" name="Line 2517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3" name="Line 2518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4" name="Line 2519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5" name="Line 2520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6" name="Line 2521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7" name="Line 2522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8" name="Line 2523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9" name="Line 2524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0" name="Line 2525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1" name="Line 2526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2" name="Line 2527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3" name="Line 2528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4" name="Line 2529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5" name="Line 2530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6" name="Line 2531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7" name="Line 2532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8" name="Line 2533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9" name="Line 2534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0" name="Line 2535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1" name="Line 2536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2" name="Line 2537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3" name="Line 2538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4" name="Line 2539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5" name="Line 2540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6" name="Line 2541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7" name="Line 2542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8" name="Line 2543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9" name="Line 2544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0" name="Line 2545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1" name="Line 2546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2" name="Line 2547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3" name="Line 2548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4" name="Line 2549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5" name="Line 2550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6" name="Line 2551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7" name="Line 2552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8" name="Line 2553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9" name="Line 2554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0" name="Line 2555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1" name="Line 2556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2" name="Line 2557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3" name="Line 2558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4" name="Line 2559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5" name="Line 2560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6" name="Line 2561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7" name="Line 2562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8" name="Line 2563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9" name="Line 2564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0" name="Line 2565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1" name="Line 2566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2" name="Line 2567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3" name="Line 2568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4" name="Line 2569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5" name="Line 2570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6" name="Line 2571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7" name="Line 2572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8" name="Line 2573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9" name="Line 2574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0" name="Line 2575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1" name="Line 2576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2" name="Line 2577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3" name="Line 2578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4" name="Line 2579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5" name="Line 2580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6" name="Line 2581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7" name="Line 2582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8" name="Line 2583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9" name="Line 2584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0" name="Line 2585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1" name="Line 2586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2" name="Line 2587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3" name="Line 2588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4" name="Line 2589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5" name="Line 2590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6" name="Line 2591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7" name="Line 2592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8" name="Line 2593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9" name="Line 2594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0" name="Line 2595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1" name="Line 2596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2" name="Line 2597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3" name="Line 2598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4" name="Line 2599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5" name="Line 2600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6" name="Line 2601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7" name="Line 2602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8" name="Line 2603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9" name="Line 2604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0" name="Line 2605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1" name="Line 2606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2" name="Line 2607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3" name="Line 2608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4" name="Line 2609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5" name="Line 2610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6" name="Line 2611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7" name="Line 2612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8" name="Line 2613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9" name="Line 2614"/>
              <p:cNvSpPr>
                <a:spLocks noChangeShapeType="1"/>
              </p:cNvSpPr>
              <p:nvPr/>
            </p:nvSpPr>
            <p:spPr bwMode="auto">
              <a:xfrm>
                <a:off x="24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0" name="Line 2615"/>
              <p:cNvSpPr>
                <a:spLocks noChangeShapeType="1"/>
              </p:cNvSpPr>
              <p:nvPr/>
            </p:nvSpPr>
            <p:spPr bwMode="auto">
              <a:xfrm flipH="1">
                <a:off x="241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1" name="Line 2616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2" name="Group 2617"/>
            <p:cNvGrpSpPr>
              <a:grpSpLocks/>
            </p:cNvGrpSpPr>
            <p:nvPr/>
          </p:nvGrpSpPr>
          <p:grpSpPr bwMode="auto">
            <a:xfrm>
              <a:off x="2189" y="3837"/>
              <a:ext cx="229" cy="1"/>
              <a:chOff x="2189" y="3837"/>
              <a:chExt cx="229" cy="1"/>
            </a:xfrm>
          </p:grpSpPr>
          <p:sp>
            <p:nvSpPr>
              <p:cNvPr id="1542" name="Line 2618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3" name="Line 2619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4" name="Line 2620"/>
              <p:cNvSpPr>
                <a:spLocks noChangeShapeType="1"/>
              </p:cNvSpPr>
              <p:nvPr/>
            </p:nvSpPr>
            <p:spPr bwMode="auto">
              <a:xfrm>
                <a:off x="241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5" name="Line 2621"/>
              <p:cNvSpPr>
                <a:spLocks noChangeShapeType="1"/>
              </p:cNvSpPr>
              <p:nvPr/>
            </p:nvSpPr>
            <p:spPr bwMode="auto">
              <a:xfrm flipH="1">
                <a:off x="241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6" name="Line 2622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7" name="Line 2623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8" name="Line 2624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9" name="Line 2625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0" name="Line 2626"/>
              <p:cNvSpPr>
                <a:spLocks noChangeShapeType="1"/>
              </p:cNvSpPr>
              <p:nvPr/>
            </p:nvSpPr>
            <p:spPr bwMode="auto">
              <a:xfrm>
                <a:off x="241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1" name="Line 2627"/>
              <p:cNvSpPr>
                <a:spLocks noChangeShapeType="1"/>
              </p:cNvSpPr>
              <p:nvPr/>
            </p:nvSpPr>
            <p:spPr bwMode="auto">
              <a:xfrm flipH="1">
                <a:off x="240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2" name="Line 2628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3" name="Line 2629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4" name="Line 2630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5" name="Line 2631"/>
              <p:cNvSpPr>
                <a:spLocks noChangeShapeType="1"/>
              </p:cNvSpPr>
              <p:nvPr/>
            </p:nvSpPr>
            <p:spPr bwMode="auto">
              <a:xfrm>
                <a:off x="24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6" name="Line 2632"/>
              <p:cNvSpPr>
                <a:spLocks noChangeShapeType="1"/>
              </p:cNvSpPr>
              <p:nvPr/>
            </p:nvSpPr>
            <p:spPr bwMode="auto">
              <a:xfrm flipH="1">
                <a:off x="239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7" name="Line 2633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8" name="Line 2634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9" name="Line 2635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0" name="Line 2636"/>
              <p:cNvSpPr>
                <a:spLocks noChangeShapeType="1"/>
              </p:cNvSpPr>
              <p:nvPr/>
            </p:nvSpPr>
            <p:spPr bwMode="auto">
              <a:xfrm>
                <a:off x="239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1" name="Line 2637"/>
              <p:cNvSpPr>
                <a:spLocks noChangeShapeType="1"/>
              </p:cNvSpPr>
              <p:nvPr/>
            </p:nvSpPr>
            <p:spPr bwMode="auto">
              <a:xfrm flipH="1">
                <a:off x="239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2" name="Line 2638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3" name="Line 2639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4" name="Line 2640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5" name="Line 2641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6" name="Line 2642"/>
              <p:cNvSpPr>
                <a:spLocks noChangeShapeType="1"/>
              </p:cNvSpPr>
              <p:nvPr/>
            </p:nvSpPr>
            <p:spPr bwMode="auto">
              <a:xfrm>
                <a:off x="239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7" name="Line 2643"/>
              <p:cNvSpPr>
                <a:spLocks noChangeShapeType="1"/>
              </p:cNvSpPr>
              <p:nvPr/>
            </p:nvSpPr>
            <p:spPr bwMode="auto">
              <a:xfrm flipH="1">
                <a:off x="238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8" name="Line 2644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9" name="Line 2645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0" name="Line 2646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1" name="Line 2647"/>
              <p:cNvSpPr>
                <a:spLocks noChangeShapeType="1"/>
              </p:cNvSpPr>
              <p:nvPr/>
            </p:nvSpPr>
            <p:spPr bwMode="auto">
              <a:xfrm>
                <a:off x="23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2" name="Line 2648"/>
              <p:cNvSpPr>
                <a:spLocks noChangeShapeType="1"/>
              </p:cNvSpPr>
              <p:nvPr/>
            </p:nvSpPr>
            <p:spPr bwMode="auto">
              <a:xfrm flipH="1">
                <a:off x="237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3" name="Line 2649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4" name="Line 2650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5" name="Line 2651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6" name="Line 2652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7" name="Line 2653"/>
              <p:cNvSpPr>
                <a:spLocks noChangeShapeType="1"/>
              </p:cNvSpPr>
              <p:nvPr/>
            </p:nvSpPr>
            <p:spPr bwMode="auto">
              <a:xfrm>
                <a:off x="237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8" name="Line 2654"/>
              <p:cNvSpPr>
                <a:spLocks noChangeShapeType="1"/>
              </p:cNvSpPr>
              <p:nvPr/>
            </p:nvSpPr>
            <p:spPr bwMode="auto">
              <a:xfrm flipH="1">
                <a:off x="237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9" name="Line 2655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0" name="Line 2656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1" name="Line 2657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2" name="Line 2658"/>
              <p:cNvSpPr>
                <a:spLocks noChangeShapeType="1"/>
              </p:cNvSpPr>
              <p:nvPr/>
            </p:nvSpPr>
            <p:spPr bwMode="auto">
              <a:xfrm>
                <a:off x="237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3" name="Line 2659"/>
              <p:cNvSpPr>
                <a:spLocks noChangeShapeType="1"/>
              </p:cNvSpPr>
              <p:nvPr/>
            </p:nvSpPr>
            <p:spPr bwMode="auto">
              <a:xfrm flipH="1">
                <a:off x="236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4" name="Line 2660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5" name="Line 2661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6" name="Line 2662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7" name="Line 2663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8" name="Line 2664"/>
              <p:cNvSpPr>
                <a:spLocks noChangeShapeType="1"/>
              </p:cNvSpPr>
              <p:nvPr/>
            </p:nvSpPr>
            <p:spPr bwMode="auto">
              <a:xfrm>
                <a:off x="23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9" name="Line 2665"/>
              <p:cNvSpPr>
                <a:spLocks noChangeShapeType="1"/>
              </p:cNvSpPr>
              <p:nvPr/>
            </p:nvSpPr>
            <p:spPr bwMode="auto">
              <a:xfrm flipH="1">
                <a:off x="236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0" name="Line 2666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1" name="Line 2667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2" name="Line 2668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3" name="Line 2669"/>
              <p:cNvSpPr>
                <a:spLocks noChangeShapeType="1"/>
              </p:cNvSpPr>
              <p:nvPr/>
            </p:nvSpPr>
            <p:spPr bwMode="auto">
              <a:xfrm>
                <a:off x="236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4" name="Line 2670"/>
              <p:cNvSpPr>
                <a:spLocks noChangeShapeType="1"/>
              </p:cNvSpPr>
              <p:nvPr/>
            </p:nvSpPr>
            <p:spPr bwMode="auto">
              <a:xfrm flipH="1">
                <a:off x="235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5" name="Line 2671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6" name="Line 2672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7" name="Line 2673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8" name="Line 2674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9" name="Line 2675"/>
              <p:cNvSpPr>
                <a:spLocks noChangeShapeType="1"/>
              </p:cNvSpPr>
              <p:nvPr/>
            </p:nvSpPr>
            <p:spPr bwMode="auto">
              <a:xfrm>
                <a:off x="235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0" name="Line 2676"/>
              <p:cNvSpPr>
                <a:spLocks noChangeShapeType="1"/>
              </p:cNvSpPr>
              <p:nvPr/>
            </p:nvSpPr>
            <p:spPr bwMode="auto">
              <a:xfrm flipH="1">
                <a:off x="234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1" name="Line 2677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2" name="Line 2678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3" name="Line 2679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4" name="Line 2680"/>
              <p:cNvSpPr>
                <a:spLocks noChangeShapeType="1"/>
              </p:cNvSpPr>
              <p:nvPr/>
            </p:nvSpPr>
            <p:spPr bwMode="auto">
              <a:xfrm>
                <a:off x="234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5" name="Line 2681"/>
              <p:cNvSpPr>
                <a:spLocks noChangeShapeType="1"/>
              </p:cNvSpPr>
              <p:nvPr/>
            </p:nvSpPr>
            <p:spPr bwMode="auto">
              <a:xfrm flipH="1">
                <a:off x="234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6" name="Line 2682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7" name="Line 2683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8" name="Line 2684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9" name="Line 2685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0" name="Line 2686"/>
              <p:cNvSpPr>
                <a:spLocks noChangeShapeType="1"/>
              </p:cNvSpPr>
              <p:nvPr/>
            </p:nvSpPr>
            <p:spPr bwMode="auto">
              <a:xfrm>
                <a:off x="234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1" name="Line 2687"/>
              <p:cNvSpPr>
                <a:spLocks noChangeShapeType="1"/>
              </p:cNvSpPr>
              <p:nvPr/>
            </p:nvSpPr>
            <p:spPr bwMode="auto">
              <a:xfrm flipH="1">
                <a:off x="233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2" name="Line 2688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3" name="Line 2689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4" name="Line 2690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5" name="Line 2691"/>
              <p:cNvSpPr>
                <a:spLocks noChangeShapeType="1"/>
              </p:cNvSpPr>
              <p:nvPr/>
            </p:nvSpPr>
            <p:spPr bwMode="auto">
              <a:xfrm>
                <a:off x="233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6" name="Line 2692"/>
              <p:cNvSpPr>
                <a:spLocks noChangeShapeType="1"/>
              </p:cNvSpPr>
              <p:nvPr/>
            </p:nvSpPr>
            <p:spPr bwMode="auto">
              <a:xfrm flipH="1">
                <a:off x="232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7" name="Line 2693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8" name="Line 2694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9" name="Line 2695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0" name="Line 2696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1" name="Line 2697"/>
              <p:cNvSpPr>
                <a:spLocks noChangeShapeType="1"/>
              </p:cNvSpPr>
              <p:nvPr/>
            </p:nvSpPr>
            <p:spPr bwMode="auto">
              <a:xfrm>
                <a:off x="232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2" name="Line 2698"/>
              <p:cNvSpPr>
                <a:spLocks noChangeShapeType="1"/>
              </p:cNvSpPr>
              <p:nvPr/>
            </p:nvSpPr>
            <p:spPr bwMode="auto">
              <a:xfrm flipH="1">
                <a:off x="232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3" name="Line 2699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4" name="Line 2700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5" name="Line 2701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6" name="Line 2702"/>
              <p:cNvSpPr>
                <a:spLocks noChangeShapeType="1"/>
              </p:cNvSpPr>
              <p:nvPr/>
            </p:nvSpPr>
            <p:spPr bwMode="auto">
              <a:xfrm>
                <a:off x="232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7" name="Line 2703"/>
              <p:cNvSpPr>
                <a:spLocks noChangeShapeType="1"/>
              </p:cNvSpPr>
              <p:nvPr/>
            </p:nvSpPr>
            <p:spPr bwMode="auto">
              <a:xfrm flipH="1">
                <a:off x="231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8" name="Line 2704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9" name="Line 2705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0" name="Line 2706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1" name="Line 2707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2" name="Line 2708"/>
              <p:cNvSpPr>
                <a:spLocks noChangeShapeType="1"/>
              </p:cNvSpPr>
              <p:nvPr/>
            </p:nvSpPr>
            <p:spPr bwMode="auto">
              <a:xfrm>
                <a:off x="231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3" name="Line 2709"/>
              <p:cNvSpPr>
                <a:spLocks noChangeShapeType="1"/>
              </p:cNvSpPr>
              <p:nvPr/>
            </p:nvSpPr>
            <p:spPr bwMode="auto">
              <a:xfrm flipH="1">
                <a:off x="231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4" name="Line 2710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5" name="Line 2711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6" name="Line 2712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7" name="Line 2713"/>
              <p:cNvSpPr>
                <a:spLocks noChangeShapeType="1"/>
              </p:cNvSpPr>
              <p:nvPr/>
            </p:nvSpPr>
            <p:spPr bwMode="auto">
              <a:xfrm>
                <a:off x="231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8" name="Line 2714"/>
              <p:cNvSpPr>
                <a:spLocks noChangeShapeType="1"/>
              </p:cNvSpPr>
              <p:nvPr/>
            </p:nvSpPr>
            <p:spPr bwMode="auto">
              <a:xfrm flipH="1">
                <a:off x="230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9" name="Line 2715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0" name="Line 2716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1" name="Line 2717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2" name="Line 2718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3" name="Line 2719"/>
              <p:cNvSpPr>
                <a:spLocks noChangeShapeType="1"/>
              </p:cNvSpPr>
              <p:nvPr/>
            </p:nvSpPr>
            <p:spPr bwMode="auto">
              <a:xfrm>
                <a:off x="230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4" name="Line 2720"/>
              <p:cNvSpPr>
                <a:spLocks noChangeShapeType="1"/>
              </p:cNvSpPr>
              <p:nvPr/>
            </p:nvSpPr>
            <p:spPr bwMode="auto">
              <a:xfrm flipH="1">
                <a:off x="229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5" name="Line 2721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6" name="Line 2722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7" name="Line 2723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8" name="Line 2724"/>
              <p:cNvSpPr>
                <a:spLocks noChangeShapeType="1"/>
              </p:cNvSpPr>
              <p:nvPr/>
            </p:nvSpPr>
            <p:spPr bwMode="auto">
              <a:xfrm>
                <a:off x="229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9" name="Line 2725"/>
              <p:cNvSpPr>
                <a:spLocks noChangeShapeType="1"/>
              </p:cNvSpPr>
              <p:nvPr/>
            </p:nvSpPr>
            <p:spPr bwMode="auto">
              <a:xfrm flipH="1">
                <a:off x="229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0" name="Line 2726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1" name="Line 2727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2" name="Line 2728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3" name="Line 2729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4" name="Line 2730"/>
              <p:cNvSpPr>
                <a:spLocks noChangeShapeType="1"/>
              </p:cNvSpPr>
              <p:nvPr/>
            </p:nvSpPr>
            <p:spPr bwMode="auto">
              <a:xfrm>
                <a:off x="229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5" name="Line 2731"/>
              <p:cNvSpPr>
                <a:spLocks noChangeShapeType="1"/>
              </p:cNvSpPr>
              <p:nvPr/>
            </p:nvSpPr>
            <p:spPr bwMode="auto">
              <a:xfrm flipH="1">
                <a:off x="228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6" name="Line 2732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7" name="Line 2733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8" name="Line 2734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9" name="Line 2735"/>
              <p:cNvSpPr>
                <a:spLocks noChangeShapeType="1"/>
              </p:cNvSpPr>
              <p:nvPr/>
            </p:nvSpPr>
            <p:spPr bwMode="auto">
              <a:xfrm>
                <a:off x="228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0" name="Line 2736"/>
              <p:cNvSpPr>
                <a:spLocks noChangeShapeType="1"/>
              </p:cNvSpPr>
              <p:nvPr/>
            </p:nvSpPr>
            <p:spPr bwMode="auto">
              <a:xfrm flipH="1">
                <a:off x="227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1" name="Line 2737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2" name="Line 2738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3" name="Line 2739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4" name="Line 2740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5" name="Line 2741"/>
              <p:cNvSpPr>
                <a:spLocks noChangeShapeType="1"/>
              </p:cNvSpPr>
              <p:nvPr/>
            </p:nvSpPr>
            <p:spPr bwMode="auto">
              <a:xfrm>
                <a:off x="227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6" name="Line 2742"/>
              <p:cNvSpPr>
                <a:spLocks noChangeShapeType="1"/>
              </p:cNvSpPr>
              <p:nvPr/>
            </p:nvSpPr>
            <p:spPr bwMode="auto">
              <a:xfrm flipH="1">
                <a:off x="227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7" name="Line 2743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8" name="Line 2744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9" name="Line 2745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0" name="Line 2746"/>
              <p:cNvSpPr>
                <a:spLocks noChangeShapeType="1"/>
              </p:cNvSpPr>
              <p:nvPr/>
            </p:nvSpPr>
            <p:spPr bwMode="auto">
              <a:xfrm>
                <a:off x="227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1" name="Line 2747"/>
              <p:cNvSpPr>
                <a:spLocks noChangeShapeType="1"/>
              </p:cNvSpPr>
              <p:nvPr/>
            </p:nvSpPr>
            <p:spPr bwMode="auto">
              <a:xfrm flipH="1">
                <a:off x="226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2" name="Line 2748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3" name="Line 2749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4" name="Line 2750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5" name="Line 2751"/>
              <p:cNvSpPr>
                <a:spLocks noChangeShapeType="1"/>
              </p:cNvSpPr>
              <p:nvPr/>
            </p:nvSpPr>
            <p:spPr bwMode="auto">
              <a:xfrm>
                <a:off x="226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6" name="Line 2752"/>
              <p:cNvSpPr>
                <a:spLocks noChangeShapeType="1"/>
              </p:cNvSpPr>
              <p:nvPr/>
            </p:nvSpPr>
            <p:spPr bwMode="auto">
              <a:xfrm flipH="1">
                <a:off x="225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7" name="Line 2753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8" name="Line 2754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9" name="Line 2755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0" name="Line 2756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1" name="Line 2757"/>
              <p:cNvSpPr>
                <a:spLocks noChangeShapeType="1"/>
              </p:cNvSpPr>
              <p:nvPr/>
            </p:nvSpPr>
            <p:spPr bwMode="auto">
              <a:xfrm>
                <a:off x="225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2" name="Line 2758"/>
              <p:cNvSpPr>
                <a:spLocks noChangeShapeType="1"/>
              </p:cNvSpPr>
              <p:nvPr/>
            </p:nvSpPr>
            <p:spPr bwMode="auto">
              <a:xfrm flipH="1">
                <a:off x="225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3" name="Line 2759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4" name="Line 2760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5" name="Line 2761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6" name="Line 2762"/>
              <p:cNvSpPr>
                <a:spLocks noChangeShapeType="1"/>
              </p:cNvSpPr>
              <p:nvPr/>
            </p:nvSpPr>
            <p:spPr bwMode="auto">
              <a:xfrm>
                <a:off x="225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7" name="Line 2763"/>
              <p:cNvSpPr>
                <a:spLocks noChangeShapeType="1"/>
              </p:cNvSpPr>
              <p:nvPr/>
            </p:nvSpPr>
            <p:spPr bwMode="auto">
              <a:xfrm flipH="1">
                <a:off x="224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8" name="Line 2764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9" name="Line 2765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0" name="Line 2766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1" name="Line 2767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2" name="Line 2768"/>
              <p:cNvSpPr>
                <a:spLocks noChangeShapeType="1"/>
              </p:cNvSpPr>
              <p:nvPr/>
            </p:nvSpPr>
            <p:spPr bwMode="auto">
              <a:xfrm>
                <a:off x="224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3" name="Line 2769"/>
              <p:cNvSpPr>
                <a:spLocks noChangeShapeType="1"/>
              </p:cNvSpPr>
              <p:nvPr/>
            </p:nvSpPr>
            <p:spPr bwMode="auto">
              <a:xfrm flipH="1">
                <a:off x="224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4" name="Line 2770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5" name="Line 2771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6" name="Line 2772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7" name="Line 2773"/>
              <p:cNvSpPr>
                <a:spLocks noChangeShapeType="1"/>
              </p:cNvSpPr>
              <p:nvPr/>
            </p:nvSpPr>
            <p:spPr bwMode="auto">
              <a:xfrm>
                <a:off x="224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8" name="Line 2774"/>
              <p:cNvSpPr>
                <a:spLocks noChangeShapeType="1"/>
              </p:cNvSpPr>
              <p:nvPr/>
            </p:nvSpPr>
            <p:spPr bwMode="auto">
              <a:xfrm flipH="1">
                <a:off x="223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9" name="Line 2775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0" name="Line 2776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1" name="Line 2777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2" name="Line 2778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3" name="Line 2779"/>
              <p:cNvSpPr>
                <a:spLocks noChangeShapeType="1"/>
              </p:cNvSpPr>
              <p:nvPr/>
            </p:nvSpPr>
            <p:spPr bwMode="auto">
              <a:xfrm>
                <a:off x="223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4" name="Line 2780"/>
              <p:cNvSpPr>
                <a:spLocks noChangeShapeType="1"/>
              </p:cNvSpPr>
              <p:nvPr/>
            </p:nvSpPr>
            <p:spPr bwMode="auto">
              <a:xfrm flipH="1">
                <a:off x="222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5" name="Line 2781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6" name="Line 2782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7" name="Line 2783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8" name="Line 2784"/>
              <p:cNvSpPr>
                <a:spLocks noChangeShapeType="1"/>
              </p:cNvSpPr>
              <p:nvPr/>
            </p:nvSpPr>
            <p:spPr bwMode="auto">
              <a:xfrm>
                <a:off x="222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9" name="Line 2785"/>
              <p:cNvSpPr>
                <a:spLocks noChangeShapeType="1"/>
              </p:cNvSpPr>
              <p:nvPr/>
            </p:nvSpPr>
            <p:spPr bwMode="auto">
              <a:xfrm flipH="1">
                <a:off x="222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0" name="Line 2786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1" name="Line 2787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2" name="Line 2788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3" name="Line 2789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4" name="Line 2790"/>
              <p:cNvSpPr>
                <a:spLocks noChangeShapeType="1"/>
              </p:cNvSpPr>
              <p:nvPr/>
            </p:nvSpPr>
            <p:spPr bwMode="auto">
              <a:xfrm>
                <a:off x="222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5" name="Line 2791"/>
              <p:cNvSpPr>
                <a:spLocks noChangeShapeType="1"/>
              </p:cNvSpPr>
              <p:nvPr/>
            </p:nvSpPr>
            <p:spPr bwMode="auto">
              <a:xfrm flipH="1">
                <a:off x="221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6" name="Line 2792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7" name="Line 2793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8" name="Line 2794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9" name="Line 2795"/>
              <p:cNvSpPr>
                <a:spLocks noChangeShapeType="1"/>
              </p:cNvSpPr>
              <p:nvPr/>
            </p:nvSpPr>
            <p:spPr bwMode="auto">
              <a:xfrm>
                <a:off x="221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0" name="Line 2796"/>
              <p:cNvSpPr>
                <a:spLocks noChangeShapeType="1"/>
              </p:cNvSpPr>
              <p:nvPr/>
            </p:nvSpPr>
            <p:spPr bwMode="auto">
              <a:xfrm flipH="1">
                <a:off x="220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1" name="Line 2797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2" name="Line 2798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3" name="Line 2799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4" name="Line 2800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5" name="Line 2801"/>
              <p:cNvSpPr>
                <a:spLocks noChangeShapeType="1"/>
              </p:cNvSpPr>
              <p:nvPr/>
            </p:nvSpPr>
            <p:spPr bwMode="auto">
              <a:xfrm>
                <a:off x="220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6" name="Line 2802"/>
              <p:cNvSpPr>
                <a:spLocks noChangeShapeType="1"/>
              </p:cNvSpPr>
              <p:nvPr/>
            </p:nvSpPr>
            <p:spPr bwMode="auto">
              <a:xfrm flipH="1">
                <a:off x="220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7" name="Line 2803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8" name="Line 2804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9" name="Line 2805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0" name="Line 2806"/>
              <p:cNvSpPr>
                <a:spLocks noChangeShapeType="1"/>
              </p:cNvSpPr>
              <p:nvPr/>
            </p:nvSpPr>
            <p:spPr bwMode="auto">
              <a:xfrm>
                <a:off x="220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1" name="Line 2807"/>
              <p:cNvSpPr>
                <a:spLocks noChangeShapeType="1"/>
              </p:cNvSpPr>
              <p:nvPr/>
            </p:nvSpPr>
            <p:spPr bwMode="auto">
              <a:xfrm flipH="1">
                <a:off x="219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2" name="Line 2808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3" name="Line 2809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4" name="Line 2810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5" name="Line 2811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6" name="Line 2812"/>
              <p:cNvSpPr>
                <a:spLocks noChangeShapeType="1"/>
              </p:cNvSpPr>
              <p:nvPr/>
            </p:nvSpPr>
            <p:spPr bwMode="auto">
              <a:xfrm>
                <a:off x="219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7" name="Line 2813"/>
              <p:cNvSpPr>
                <a:spLocks noChangeShapeType="1"/>
              </p:cNvSpPr>
              <p:nvPr/>
            </p:nvSpPr>
            <p:spPr bwMode="auto">
              <a:xfrm flipH="1">
                <a:off x="218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8" name="Line 2814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9" name="Line 2815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0" name="Line 2816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1" name="Line 2817"/>
              <p:cNvSpPr>
                <a:spLocks noChangeShapeType="1"/>
              </p:cNvSpPr>
              <p:nvPr/>
            </p:nvSpPr>
            <p:spPr bwMode="auto">
              <a:xfrm>
                <a:off x="218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3" name="Group 2818"/>
            <p:cNvGrpSpPr>
              <a:grpSpLocks/>
            </p:cNvGrpSpPr>
            <p:nvPr/>
          </p:nvGrpSpPr>
          <p:grpSpPr bwMode="auto">
            <a:xfrm>
              <a:off x="1149" y="2728"/>
              <a:ext cx="1503" cy="1110"/>
              <a:chOff x="1149" y="2728"/>
              <a:chExt cx="1503" cy="1110"/>
            </a:xfrm>
          </p:grpSpPr>
          <p:sp>
            <p:nvSpPr>
              <p:cNvPr id="1342" name="Line 2819"/>
              <p:cNvSpPr>
                <a:spLocks noChangeShapeType="1"/>
              </p:cNvSpPr>
              <p:nvPr/>
            </p:nvSpPr>
            <p:spPr bwMode="auto">
              <a:xfrm flipH="1">
                <a:off x="218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3" name="Line 2820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4" name="Line 2821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5" name="Line 2822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6" name="Line 2823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7" name="Line 2824"/>
              <p:cNvSpPr>
                <a:spLocks noChangeShapeType="1"/>
              </p:cNvSpPr>
              <p:nvPr/>
            </p:nvSpPr>
            <p:spPr bwMode="auto">
              <a:xfrm>
                <a:off x="218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8" name="Line 2825"/>
              <p:cNvSpPr>
                <a:spLocks noChangeShapeType="1"/>
              </p:cNvSpPr>
              <p:nvPr/>
            </p:nvSpPr>
            <p:spPr bwMode="auto">
              <a:xfrm flipH="1">
                <a:off x="217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9" name="Line 2826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0" name="Line 2827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1" name="Line 2828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2" name="Line 2829"/>
              <p:cNvSpPr>
                <a:spLocks noChangeShapeType="1"/>
              </p:cNvSpPr>
              <p:nvPr/>
            </p:nvSpPr>
            <p:spPr bwMode="auto">
              <a:xfrm>
                <a:off x="217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3" name="Line 2830"/>
              <p:cNvSpPr>
                <a:spLocks noChangeShapeType="1"/>
              </p:cNvSpPr>
              <p:nvPr/>
            </p:nvSpPr>
            <p:spPr bwMode="auto">
              <a:xfrm flipH="1">
                <a:off x="217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4" name="Line 2831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5" name="Line 2832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6" name="Line 2833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7" name="Line 2834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8" name="Line 2835"/>
              <p:cNvSpPr>
                <a:spLocks noChangeShapeType="1"/>
              </p:cNvSpPr>
              <p:nvPr/>
            </p:nvSpPr>
            <p:spPr bwMode="auto">
              <a:xfrm>
                <a:off x="217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9" name="Line 2836"/>
              <p:cNvSpPr>
                <a:spLocks noChangeShapeType="1"/>
              </p:cNvSpPr>
              <p:nvPr/>
            </p:nvSpPr>
            <p:spPr bwMode="auto">
              <a:xfrm flipH="1">
                <a:off x="216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0" name="Line 2837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1" name="Line 2838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2" name="Line 2839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3" name="Line 2840"/>
              <p:cNvSpPr>
                <a:spLocks noChangeShapeType="1"/>
              </p:cNvSpPr>
              <p:nvPr/>
            </p:nvSpPr>
            <p:spPr bwMode="auto">
              <a:xfrm>
                <a:off x="216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4" name="Line 2841"/>
              <p:cNvSpPr>
                <a:spLocks noChangeShapeType="1"/>
              </p:cNvSpPr>
              <p:nvPr/>
            </p:nvSpPr>
            <p:spPr bwMode="auto">
              <a:xfrm flipH="1">
                <a:off x="215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5" name="Line 2842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6" name="Line 2843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7" name="Line 2844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8" name="Line 2845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9" name="Line 2846"/>
              <p:cNvSpPr>
                <a:spLocks noChangeShapeType="1"/>
              </p:cNvSpPr>
              <p:nvPr/>
            </p:nvSpPr>
            <p:spPr bwMode="auto">
              <a:xfrm>
                <a:off x="215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0" name="Line 2847"/>
              <p:cNvSpPr>
                <a:spLocks noChangeShapeType="1"/>
              </p:cNvSpPr>
              <p:nvPr/>
            </p:nvSpPr>
            <p:spPr bwMode="auto">
              <a:xfrm flipH="1">
                <a:off x="215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1" name="Line 2848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2" name="Line 2849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3" name="Line 2850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4" name="Line 2851"/>
              <p:cNvSpPr>
                <a:spLocks noChangeShapeType="1"/>
              </p:cNvSpPr>
              <p:nvPr/>
            </p:nvSpPr>
            <p:spPr bwMode="auto">
              <a:xfrm>
                <a:off x="215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5" name="Line 2852"/>
              <p:cNvSpPr>
                <a:spLocks noChangeShapeType="1"/>
              </p:cNvSpPr>
              <p:nvPr/>
            </p:nvSpPr>
            <p:spPr bwMode="auto">
              <a:xfrm flipH="1">
                <a:off x="214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6" name="Line 2853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7" name="Line 2854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8" name="Line 2855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9" name="Line 2856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0" name="Line 2857"/>
              <p:cNvSpPr>
                <a:spLocks noChangeShapeType="1"/>
              </p:cNvSpPr>
              <p:nvPr/>
            </p:nvSpPr>
            <p:spPr bwMode="auto">
              <a:xfrm>
                <a:off x="214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1" name="Line 2858"/>
              <p:cNvSpPr>
                <a:spLocks noChangeShapeType="1"/>
              </p:cNvSpPr>
              <p:nvPr/>
            </p:nvSpPr>
            <p:spPr bwMode="auto">
              <a:xfrm flipH="1">
                <a:off x="2138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2" name="Line 2859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3" name="Line 2860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4" name="Line 2861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5" name="Line 2862"/>
              <p:cNvSpPr>
                <a:spLocks noChangeShapeType="1"/>
              </p:cNvSpPr>
              <p:nvPr/>
            </p:nvSpPr>
            <p:spPr bwMode="auto">
              <a:xfrm>
                <a:off x="213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6" name="Line 2863"/>
              <p:cNvSpPr>
                <a:spLocks noChangeShapeType="1"/>
              </p:cNvSpPr>
              <p:nvPr/>
            </p:nvSpPr>
            <p:spPr bwMode="auto">
              <a:xfrm flipH="1">
                <a:off x="213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7" name="Line 2864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8" name="Line 2865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9" name="Line 2866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0" name="Line 2867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1" name="Line 2868"/>
              <p:cNvSpPr>
                <a:spLocks noChangeShapeType="1"/>
              </p:cNvSpPr>
              <p:nvPr/>
            </p:nvSpPr>
            <p:spPr bwMode="auto">
              <a:xfrm>
                <a:off x="213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2" name="Line 2869"/>
              <p:cNvSpPr>
                <a:spLocks noChangeShapeType="1"/>
              </p:cNvSpPr>
              <p:nvPr/>
            </p:nvSpPr>
            <p:spPr bwMode="auto">
              <a:xfrm flipH="1">
                <a:off x="212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3" name="Line 2870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4" name="Line 2871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5" name="Line 2872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6" name="Line 2873"/>
              <p:cNvSpPr>
                <a:spLocks noChangeShapeType="1"/>
              </p:cNvSpPr>
              <p:nvPr/>
            </p:nvSpPr>
            <p:spPr bwMode="auto">
              <a:xfrm>
                <a:off x="212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7" name="Line 2874"/>
              <p:cNvSpPr>
                <a:spLocks noChangeShapeType="1"/>
              </p:cNvSpPr>
              <p:nvPr/>
            </p:nvSpPr>
            <p:spPr bwMode="auto">
              <a:xfrm flipH="1">
                <a:off x="2119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8" name="Line 2875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9" name="Line 2876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0" name="Line 2877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1" name="Line 2878"/>
              <p:cNvSpPr>
                <a:spLocks noChangeShapeType="1"/>
              </p:cNvSpPr>
              <p:nvPr/>
            </p:nvSpPr>
            <p:spPr bwMode="auto">
              <a:xfrm>
                <a:off x="211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2" name="Line 2879"/>
              <p:cNvSpPr>
                <a:spLocks noChangeShapeType="1"/>
              </p:cNvSpPr>
              <p:nvPr/>
            </p:nvSpPr>
            <p:spPr bwMode="auto">
              <a:xfrm flipH="1">
                <a:off x="211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3" name="Line 2880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4" name="Line 2881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5" name="Line 2882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6" name="Line 2883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7" name="Line 2884"/>
              <p:cNvSpPr>
                <a:spLocks noChangeShapeType="1"/>
              </p:cNvSpPr>
              <p:nvPr/>
            </p:nvSpPr>
            <p:spPr bwMode="auto">
              <a:xfrm>
                <a:off x="211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8" name="Line 2885"/>
              <p:cNvSpPr>
                <a:spLocks noChangeShapeType="1"/>
              </p:cNvSpPr>
              <p:nvPr/>
            </p:nvSpPr>
            <p:spPr bwMode="auto">
              <a:xfrm flipH="1">
                <a:off x="210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9" name="Line 2886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0" name="Line 2887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1" name="Line 2888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2" name="Line 2889"/>
              <p:cNvSpPr>
                <a:spLocks noChangeShapeType="1"/>
              </p:cNvSpPr>
              <p:nvPr/>
            </p:nvSpPr>
            <p:spPr bwMode="auto">
              <a:xfrm>
                <a:off x="210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3" name="Line 2890"/>
              <p:cNvSpPr>
                <a:spLocks noChangeShapeType="1"/>
              </p:cNvSpPr>
              <p:nvPr/>
            </p:nvSpPr>
            <p:spPr bwMode="auto">
              <a:xfrm flipH="1">
                <a:off x="2100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4" name="Line 2891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5" name="Line 2892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6" name="Line 2893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7" name="Line 2894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8" name="Line 2895"/>
              <p:cNvSpPr>
                <a:spLocks noChangeShapeType="1"/>
              </p:cNvSpPr>
              <p:nvPr/>
            </p:nvSpPr>
            <p:spPr bwMode="auto">
              <a:xfrm>
                <a:off x="210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9" name="Line 2896"/>
              <p:cNvSpPr>
                <a:spLocks noChangeShapeType="1"/>
              </p:cNvSpPr>
              <p:nvPr/>
            </p:nvSpPr>
            <p:spPr bwMode="auto">
              <a:xfrm flipH="1">
                <a:off x="209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0" name="Line 2897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1" name="Line 2898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2" name="Line 2899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3" name="Line 2900"/>
              <p:cNvSpPr>
                <a:spLocks noChangeShapeType="1"/>
              </p:cNvSpPr>
              <p:nvPr/>
            </p:nvSpPr>
            <p:spPr bwMode="auto">
              <a:xfrm>
                <a:off x="209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4" name="Line 2901"/>
              <p:cNvSpPr>
                <a:spLocks noChangeShapeType="1"/>
              </p:cNvSpPr>
              <p:nvPr/>
            </p:nvSpPr>
            <p:spPr bwMode="auto">
              <a:xfrm flipH="1">
                <a:off x="208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5" name="Line 2902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6" name="Line 2903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7" name="Line 2904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8" name="Line 2905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9" name="Line 2906"/>
              <p:cNvSpPr>
                <a:spLocks noChangeShapeType="1"/>
              </p:cNvSpPr>
              <p:nvPr/>
            </p:nvSpPr>
            <p:spPr bwMode="auto">
              <a:xfrm>
                <a:off x="208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0" name="Line 2907"/>
              <p:cNvSpPr>
                <a:spLocks noChangeShapeType="1"/>
              </p:cNvSpPr>
              <p:nvPr/>
            </p:nvSpPr>
            <p:spPr bwMode="auto">
              <a:xfrm flipH="1">
                <a:off x="2081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1" name="Line 2908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2" name="Line 2909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3" name="Line 2910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4" name="Line 2911"/>
              <p:cNvSpPr>
                <a:spLocks noChangeShapeType="1"/>
              </p:cNvSpPr>
              <p:nvPr/>
            </p:nvSpPr>
            <p:spPr bwMode="auto">
              <a:xfrm>
                <a:off x="208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5" name="Line 2912"/>
              <p:cNvSpPr>
                <a:spLocks noChangeShapeType="1"/>
              </p:cNvSpPr>
              <p:nvPr/>
            </p:nvSpPr>
            <p:spPr bwMode="auto">
              <a:xfrm flipH="1">
                <a:off x="2075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6" name="Line 2913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7" name="Line 2914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8" name="Line 2915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9" name="Line 2916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0" name="Line 2917"/>
              <p:cNvSpPr>
                <a:spLocks noChangeShapeType="1"/>
              </p:cNvSpPr>
              <p:nvPr/>
            </p:nvSpPr>
            <p:spPr bwMode="auto">
              <a:xfrm>
                <a:off x="207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1" name="Line 2918"/>
              <p:cNvSpPr>
                <a:spLocks noChangeShapeType="1"/>
              </p:cNvSpPr>
              <p:nvPr/>
            </p:nvSpPr>
            <p:spPr bwMode="auto">
              <a:xfrm flipH="1">
                <a:off x="206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2" name="Line 2919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3" name="Line 2920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4" name="Line 2921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5" name="Line 2922"/>
              <p:cNvSpPr>
                <a:spLocks noChangeShapeType="1"/>
              </p:cNvSpPr>
              <p:nvPr/>
            </p:nvSpPr>
            <p:spPr bwMode="auto">
              <a:xfrm>
                <a:off x="206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6" name="Line 2923"/>
              <p:cNvSpPr>
                <a:spLocks noChangeShapeType="1"/>
              </p:cNvSpPr>
              <p:nvPr/>
            </p:nvSpPr>
            <p:spPr bwMode="auto">
              <a:xfrm flipH="1">
                <a:off x="2062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7" name="Line 2924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8" name="Line 2925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9" name="Line 2926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0" name="Line 2927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1" name="Line 2928"/>
              <p:cNvSpPr>
                <a:spLocks noChangeShapeType="1"/>
              </p:cNvSpPr>
              <p:nvPr/>
            </p:nvSpPr>
            <p:spPr bwMode="auto">
              <a:xfrm>
                <a:off x="206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2" name="Line 2929"/>
              <p:cNvSpPr>
                <a:spLocks noChangeShapeType="1"/>
              </p:cNvSpPr>
              <p:nvPr/>
            </p:nvSpPr>
            <p:spPr bwMode="auto">
              <a:xfrm flipH="1">
                <a:off x="2056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3" name="Line 2930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4" name="Line 2931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5" name="Line 2932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6" name="Line 2933"/>
              <p:cNvSpPr>
                <a:spLocks noChangeShapeType="1"/>
              </p:cNvSpPr>
              <p:nvPr/>
            </p:nvSpPr>
            <p:spPr bwMode="auto">
              <a:xfrm>
                <a:off x="205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7" name="Line 2934"/>
              <p:cNvSpPr>
                <a:spLocks noChangeShapeType="1"/>
              </p:cNvSpPr>
              <p:nvPr/>
            </p:nvSpPr>
            <p:spPr bwMode="auto">
              <a:xfrm flipH="1">
                <a:off x="205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8" name="Line 2935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9" name="Line 2936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0" name="Line 2937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1" name="Line 2938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2" name="Line 2939"/>
              <p:cNvSpPr>
                <a:spLocks noChangeShapeType="1"/>
              </p:cNvSpPr>
              <p:nvPr/>
            </p:nvSpPr>
            <p:spPr bwMode="auto">
              <a:xfrm>
                <a:off x="205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3" name="Line 2940"/>
              <p:cNvSpPr>
                <a:spLocks noChangeShapeType="1"/>
              </p:cNvSpPr>
              <p:nvPr/>
            </p:nvSpPr>
            <p:spPr bwMode="auto">
              <a:xfrm flipH="1">
                <a:off x="2043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4" name="Line 2941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5" name="Line 2942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6" name="Line 2943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7" name="Line 2944"/>
              <p:cNvSpPr>
                <a:spLocks noChangeShapeType="1"/>
              </p:cNvSpPr>
              <p:nvPr/>
            </p:nvSpPr>
            <p:spPr bwMode="auto">
              <a:xfrm>
                <a:off x="204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8" name="Line 2945"/>
              <p:cNvSpPr>
                <a:spLocks noChangeShapeType="1"/>
              </p:cNvSpPr>
              <p:nvPr/>
            </p:nvSpPr>
            <p:spPr bwMode="auto">
              <a:xfrm flipH="1">
                <a:off x="2037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9" name="Line 2946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0" name="Line 2947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1" name="Line 2948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2" name="Line 2949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3" name="Line 2950"/>
              <p:cNvSpPr>
                <a:spLocks noChangeShapeType="1"/>
              </p:cNvSpPr>
              <p:nvPr/>
            </p:nvSpPr>
            <p:spPr bwMode="auto">
              <a:xfrm>
                <a:off x="203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4" name="Line 2951"/>
              <p:cNvSpPr>
                <a:spLocks noChangeShapeType="1"/>
              </p:cNvSpPr>
              <p:nvPr/>
            </p:nvSpPr>
            <p:spPr bwMode="auto">
              <a:xfrm flipH="1">
                <a:off x="203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5" name="Line 2952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6" name="Line 2953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7" name="Line 2954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8" name="Line 2955"/>
              <p:cNvSpPr>
                <a:spLocks noChangeShapeType="1"/>
              </p:cNvSpPr>
              <p:nvPr/>
            </p:nvSpPr>
            <p:spPr bwMode="auto">
              <a:xfrm>
                <a:off x="203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9" name="Line 2956"/>
              <p:cNvSpPr>
                <a:spLocks noChangeShapeType="1"/>
              </p:cNvSpPr>
              <p:nvPr/>
            </p:nvSpPr>
            <p:spPr bwMode="auto">
              <a:xfrm flipH="1">
                <a:off x="2024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0" name="Line 2957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1" name="Line 2958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2" name="Line 2959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3" name="Line 2960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4" name="Line 2961"/>
              <p:cNvSpPr>
                <a:spLocks noChangeShapeType="1"/>
              </p:cNvSpPr>
              <p:nvPr/>
            </p:nvSpPr>
            <p:spPr bwMode="auto">
              <a:xfrm>
                <a:off x="202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5" name="Line 2962"/>
              <p:cNvSpPr>
                <a:spLocks noChangeShapeType="1"/>
              </p:cNvSpPr>
              <p:nvPr/>
            </p:nvSpPr>
            <p:spPr bwMode="auto">
              <a:xfrm flipH="1">
                <a:off x="2018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6" name="Line 2963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7" name="Line 2964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8" name="Line 2965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9" name="Line 2966"/>
              <p:cNvSpPr>
                <a:spLocks noChangeShapeType="1"/>
              </p:cNvSpPr>
              <p:nvPr/>
            </p:nvSpPr>
            <p:spPr bwMode="auto">
              <a:xfrm>
                <a:off x="2018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0" name="Line 2967"/>
              <p:cNvSpPr>
                <a:spLocks noChangeShapeType="1"/>
              </p:cNvSpPr>
              <p:nvPr/>
            </p:nvSpPr>
            <p:spPr bwMode="auto">
              <a:xfrm flipH="1">
                <a:off x="2012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1" name="Line 2968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2" name="Line 2969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3" name="Line 2970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4" name="Line 2971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5" name="Line 2972"/>
              <p:cNvSpPr>
                <a:spLocks noChangeShapeType="1"/>
              </p:cNvSpPr>
              <p:nvPr/>
            </p:nvSpPr>
            <p:spPr bwMode="auto">
              <a:xfrm>
                <a:off x="2012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6" name="Line 2973"/>
              <p:cNvSpPr>
                <a:spLocks noChangeShapeType="1"/>
              </p:cNvSpPr>
              <p:nvPr/>
            </p:nvSpPr>
            <p:spPr bwMode="auto">
              <a:xfrm flipH="1">
                <a:off x="2005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7" name="Line 2974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8" name="Line 2975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9" name="Line 2976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0" name="Line 2977"/>
              <p:cNvSpPr>
                <a:spLocks noChangeShapeType="1"/>
              </p:cNvSpPr>
              <p:nvPr/>
            </p:nvSpPr>
            <p:spPr bwMode="auto">
              <a:xfrm>
                <a:off x="2005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1" name="Line 2978"/>
              <p:cNvSpPr>
                <a:spLocks noChangeShapeType="1"/>
              </p:cNvSpPr>
              <p:nvPr/>
            </p:nvSpPr>
            <p:spPr bwMode="auto">
              <a:xfrm flipH="1">
                <a:off x="1999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2" name="Line 2979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3" name="Line 2980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4" name="Line 2981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5" name="Line 2982"/>
              <p:cNvSpPr>
                <a:spLocks noChangeShapeType="1"/>
              </p:cNvSpPr>
              <p:nvPr/>
            </p:nvSpPr>
            <p:spPr bwMode="auto">
              <a:xfrm>
                <a:off x="1999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6" name="Line 2983"/>
              <p:cNvSpPr>
                <a:spLocks noChangeShapeType="1"/>
              </p:cNvSpPr>
              <p:nvPr/>
            </p:nvSpPr>
            <p:spPr bwMode="auto">
              <a:xfrm flipH="1">
                <a:off x="1993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7" name="Line 2984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8" name="Line 2985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9" name="Line 2986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0" name="Line 2987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1" name="Line 2988"/>
              <p:cNvSpPr>
                <a:spLocks noChangeShapeType="1"/>
              </p:cNvSpPr>
              <p:nvPr/>
            </p:nvSpPr>
            <p:spPr bwMode="auto">
              <a:xfrm>
                <a:off x="1993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2" name="Line 2989"/>
              <p:cNvSpPr>
                <a:spLocks noChangeShapeType="1"/>
              </p:cNvSpPr>
              <p:nvPr/>
            </p:nvSpPr>
            <p:spPr bwMode="auto">
              <a:xfrm flipH="1">
                <a:off x="1986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3" name="Line 2990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4" name="Line 2991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5" name="Line 2992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6" name="Line 2993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7" name="Line 2994"/>
              <p:cNvSpPr>
                <a:spLocks noChangeShapeType="1"/>
              </p:cNvSpPr>
              <p:nvPr/>
            </p:nvSpPr>
            <p:spPr bwMode="auto">
              <a:xfrm>
                <a:off x="1986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8" name="Line 2995"/>
              <p:cNvSpPr>
                <a:spLocks noChangeShapeType="1"/>
              </p:cNvSpPr>
              <p:nvPr/>
            </p:nvSpPr>
            <p:spPr bwMode="auto">
              <a:xfrm flipH="1">
                <a:off x="1980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9" name="Line 2996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0" name="Line 2997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1" name="Line 2998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2" name="Line 2999"/>
              <p:cNvSpPr>
                <a:spLocks noChangeShapeType="1"/>
              </p:cNvSpPr>
              <p:nvPr/>
            </p:nvSpPr>
            <p:spPr bwMode="auto">
              <a:xfrm>
                <a:off x="1980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3" name="Line 3000"/>
              <p:cNvSpPr>
                <a:spLocks noChangeShapeType="1"/>
              </p:cNvSpPr>
              <p:nvPr/>
            </p:nvSpPr>
            <p:spPr bwMode="auto">
              <a:xfrm flipH="1">
                <a:off x="1974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4" name="Line 3001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5" name="Line 3002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6" name="Line 3003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7" name="Line 3004"/>
              <p:cNvSpPr>
                <a:spLocks noChangeShapeType="1"/>
              </p:cNvSpPr>
              <p:nvPr/>
            </p:nvSpPr>
            <p:spPr bwMode="auto">
              <a:xfrm>
                <a:off x="1974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8" name="Line 3005"/>
              <p:cNvSpPr>
                <a:spLocks noChangeShapeType="1"/>
              </p:cNvSpPr>
              <p:nvPr/>
            </p:nvSpPr>
            <p:spPr bwMode="auto">
              <a:xfrm flipH="1">
                <a:off x="1967" y="38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9" name="Line 3006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0" name="Line 3007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1" name="Line 3008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2" name="Line 3009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3" name="Line 3010"/>
              <p:cNvSpPr>
                <a:spLocks noChangeShapeType="1"/>
              </p:cNvSpPr>
              <p:nvPr/>
            </p:nvSpPr>
            <p:spPr bwMode="auto">
              <a:xfrm>
                <a:off x="1967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4" name="Line 3011"/>
              <p:cNvSpPr>
                <a:spLocks noChangeShapeType="1"/>
              </p:cNvSpPr>
              <p:nvPr/>
            </p:nvSpPr>
            <p:spPr bwMode="auto">
              <a:xfrm flipH="1">
                <a:off x="1961" y="38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5" name="Line 3012"/>
              <p:cNvSpPr>
                <a:spLocks noChangeShapeType="1"/>
              </p:cNvSpPr>
              <p:nvPr/>
            </p:nvSpPr>
            <p:spPr bwMode="auto">
              <a:xfrm>
                <a:off x="1961" y="3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6" name="Line 3013"/>
              <p:cNvSpPr>
                <a:spLocks noChangeShapeType="1"/>
              </p:cNvSpPr>
              <p:nvPr/>
            </p:nvSpPr>
            <p:spPr bwMode="auto">
              <a:xfrm flipH="1">
                <a:off x="1149" y="2748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7" name="Line 3014"/>
              <p:cNvSpPr>
                <a:spLocks noChangeShapeType="1"/>
              </p:cNvSpPr>
              <p:nvPr/>
            </p:nvSpPr>
            <p:spPr bwMode="auto">
              <a:xfrm flipV="1">
                <a:off x="1149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8" name="Line 3015"/>
              <p:cNvSpPr>
                <a:spLocks noChangeShapeType="1"/>
              </p:cNvSpPr>
              <p:nvPr/>
            </p:nvSpPr>
            <p:spPr bwMode="auto">
              <a:xfrm flipV="1">
                <a:off x="127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9" name="Line 3016"/>
              <p:cNvSpPr>
                <a:spLocks noChangeShapeType="1"/>
              </p:cNvSpPr>
              <p:nvPr/>
            </p:nvSpPr>
            <p:spPr bwMode="auto">
              <a:xfrm flipV="1">
                <a:off x="1396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0" name="Line 3017"/>
              <p:cNvSpPr>
                <a:spLocks noChangeShapeType="1"/>
              </p:cNvSpPr>
              <p:nvPr/>
            </p:nvSpPr>
            <p:spPr bwMode="auto">
              <a:xfrm flipV="1">
                <a:off x="1523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1" name="Line 3018"/>
              <p:cNvSpPr>
                <a:spLocks noChangeShapeType="1"/>
              </p:cNvSpPr>
              <p:nvPr/>
            </p:nvSpPr>
            <p:spPr bwMode="auto">
              <a:xfrm flipV="1">
                <a:off x="165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4" name="Group 3019"/>
            <p:cNvGrpSpPr>
              <a:grpSpLocks/>
            </p:cNvGrpSpPr>
            <p:nvPr/>
          </p:nvGrpSpPr>
          <p:grpSpPr bwMode="auto">
            <a:xfrm>
              <a:off x="1149" y="1767"/>
              <a:ext cx="1504" cy="988"/>
              <a:chOff x="1149" y="1767"/>
              <a:chExt cx="1504" cy="988"/>
            </a:xfrm>
          </p:grpSpPr>
          <p:sp>
            <p:nvSpPr>
              <p:cNvPr id="1142" name="Line 3020"/>
              <p:cNvSpPr>
                <a:spLocks noChangeShapeType="1"/>
              </p:cNvSpPr>
              <p:nvPr/>
            </p:nvSpPr>
            <p:spPr bwMode="auto">
              <a:xfrm flipV="1">
                <a:off x="177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" name="Line 3021"/>
              <p:cNvSpPr>
                <a:spLocks noChangeShapeType="1"/>
              </p:cNvSpPr>
              <p:nvPr/>
            </p:nvSpPr>
            <p:spPr bwMode="auto">
              <a:xfrm flipV="1">
                <a:off x="1897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" name="Line 3022"/>
              <p:cNvSpPr>
                <a:spLocks noChangeShapeType="1"/>
              </p:cNvSpPr>
              <p:nvPr/>
            </p:nvSpPr>
            <p:spPr bwMode="auto">
              <a:xfrm flipV="1">
                <a:off x="2024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5" name="Line 3023"/>
              <p:cNvSpPr>
                <a:spLocks noChangeShapeType="1"/>
              </p:cNvSpPr>
              <p:nvPr/>
            </p:nvSpPr>
            <p:spPr bwMode="auto">
              <a:xfrm flipV="1">
                <a:off x="215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" name="Line 3024"/>
              <p:cNvSpPr>
                <a:spLocks noChangeShapeType="1"/>
              </p:cNvSpPr>
              <p:nvPr/>
            </p:nvSpPr>
            <p:spPr bwMode="auto">
              <a:xfrm flipV="1">
                <a:off x="227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" name="Line 3025"/>
              <p:cNvSpPr>
                <a:spLocks noChangeShapeType="1"/>
              </p:cNvSpPr>
              <p:nvPr/>
            </p:nvSpPr>
            <p:spPr bwMode="auto">
              <a:xfrm flipV="1">
                <a:off x="239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" name="Line 3026"/>
              <p:cNvSpPr>
                <a:spLocks noChangeShapeType="1"/>
              </p:cNvSpPr>
              <p:nvPr/>
            </p:nvSpPr>
            <p:spPr bwMode="auto">
              <a:xfrm flipV="1">
                <a:off x="2525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9" name="Line 3027"/>
              <p:cNvSpPr>
                <a:spLocks noChangeShapeType="1"/>
              </p:cNvSpPr>
              <p:nvPr/>
            </p:nvSpPr>
            <p:spPr bwMode="auto">
              <a:xfrm flipV="1">
                <a:off x="2652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" name="Rectangle 3028"/>
              <p:cNvSpPr>
                <a:spLocks noChangeArrowheads="1"/>
              </p:cNvSpPr>
              <p:nvPr/>
            </p:nvSpPr>
            <p:spPr bwMode="auto">
              <a:xfrm>
                <a:off x="1149" y="2741"/>
                <a:ext cx="1503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1" name="Line 3029"/>
              <p:cNvSpPr>
                <a:spLocks noChangeShapeType="1"/>
              </p:cNvSpPr>
              <p:nvPr/>
            </p:nvSpPr>
            <p:spPr bwMode="auto">
              <a:xfrm flipV="1">
                <a:off x="1149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2" name="Line 3030"/>
              <p:cNvSpPr>
                <a:spLocks noChangeShapeType="1"/>
              </p:cNvSpPr>
              <p:nvPr/>
            </p:nvSpPr>
            <p:spPr bwMode="auto">
              <a:xfrm flipV="1">
                <a:off x="127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3" name="Line 3031"/>
              <p:cNvSpPr>
                <a:spLocks noChangeShapeType="1"/>
              </p:cNvSpPr>
              <p:nvPr/>
            </p:nvSpPr>
            <p:spPr bwMode="auto">
              <a:xfrm flipV="1">
                <a:off x="1396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4" name="Line 3032"/>
              <p:cNvSpPr>
                <a:spLocks noChangeShapeType="1"/>
              </p:cNvSpPr>
              <p:nvPr/>
            </p:nvSpPr>
            <p:spPr bwMode="auto">
              <a:xfrm flipV="1">
                <a:off x="1523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5" name="Line 3033"/>
              <p:cNvSpPr>
                <a:spLocks noChangeShapeType="1"/>
              </p:cNvSpPr>
              <p:nvPr/>
            </p:nvSpPr>
            <p:spPr bwMode="auto">
              <a:xfrm flipV="1">
                <a:off x="1650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" name="Line 3034"/>
              <p:cNvSpPr>
                <a:spLocks noChangeShapeType="1"/>
              </p:cNvSpPr>
              <p:nvPr/>
            </p:nvSpPr>
            <p:spPr bwMode="auto">
              <a:xfrm flipV="1">
                <a:off x="177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" name="Line 3035"/>
              <p:cNvSpPr>
                <a:spLocks noChangeShapeType="1"/>
              </p:cNvSpPr>
              <p:nvPr/>
            </p:nvSpPr>
            <p:spPr bwMode="auto">
              <a:xfrm flipV="1">
                <a:off x="1897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" name="Line 3036"/>
              <p:cNvSpPr>
                <a:spLocks noChangeShapeType="1"/>
              </p:cNvSpPr>
              <p:nvPr/>
            </p:nvSpPr>
            <p:spPr bwMode="auto">
              <a:xfrm flipV="1">
                <a:off x="2024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" name="Line 3037"/>
              <p:cNvSpPr>
                <a:spLocks noChangeShapeType="1"/>
              </p:cNvSpPr>
              <p:nvPr/>
            </p:nvSpPr>
            <p:spPr bwMode="auto">
              <a:xfrm flipV="1">
                <a:off x="2151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0" name="Line 3038"/>
              <p:cNvSpPr>
                <a:spLocks noChangeShapeType="1"/>
              </p:cNvSpPr>
              <p:nvPr/>
            </p:nvSpPr>
            <p:spPr bwMode="auto">
              <a:xfrm flipV="1">
                <a:off x="227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1" name="Line 3039"/>
              <p:cNvSpPr>
                <a:spLocks noChangeShapeType="1"/>
              </p:cNvSpPr>
              <p:nvPr/>
            </p:nvSpPr>
            <p:spPr bwMode="auto">
              <a:xfrm flipV="1">
                <a:off x="2398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" name="Line 3040"/>
              <p:cNvSpPr>
                <a:spLocks noChangeShapeType="1"/>
              </p:cNvSpPr>
              <p:nvPr/>
            </p:nvSpPr>
            <p:spPr bwMode="auto">
              <a:xfrm flipV="1">
                <a:off x="2525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" name="Line 3041"/>
              <p:cNvSpPr>
                <a:spLocks noChangeShapeType="1"/>
              </p:cNvSpPr>
              <p:nvPr/>
            </p:nvSpPr>
            <p:spPr bwMode="auto">
              <a:xfrm flipV="1">
                <a:off x="2652" y="27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" name="Line 3042"/>
              <p:cNvSpPr>
                <a:spLocks noChangeShapeType="1"/>
              </p:cNvSpPr>
              <p:nvPr/>
            </p:nvSpPr>
            <p:spPr bwMode="auto">
              <a:xfrm>
                <a:off x="1714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5" name="Line 3043"/>
              <p:cNvSpPr>
                <a:spLocks noChangeShapeType="1"/>
              </p:cNvSpPr>
              <p:nvPr/>
            </p:nvSpPr>
            <p:spPr bwMode="auto">
              <a:xfrm>
                <a:off x="1714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6" name="Line 3044"/>
              <p:cNvSpPr>
                <a:spLocks noChangeShapeType="1"/>
              </p:cNvSpPr>
              <p:nvPr/>
            </p:nvSpPr>
            <p:spPr bwMode="auto">
              <a:xfrm flipV="1">
                <a:off x="1714" y="272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7" name="Line 3045"/>
              <p:cNvSpPr>
                <a:spLocks noChangeShapeType="1"/>
              </p:cNvSpPr>
              <p:nvPr/>
            </p:nvSpPr>
            <p:spPr bwMode="auto">
              <a:xfrm flipV="1">
                <a:off x="1720" y="2707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8" name="Line 3046"/>
              <p:cNvSpPr>
                <a:spLocks noChangeShapeType="1"/>
              </p:cNvSpPr>
              <p:nvPr/>
            </p:nvSpPr>
            <p:spPr bwMode="auto">
              <a:xfrm flipV="1">
                <a:off x="1720" y="27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9" name="Line 3047"/>
              <p:cNvSpPr>
                <a:spLocks noChangeShapeType="1"/>
              </p:cNvSpPr>
              <p:nvPr/>
            </p:nvSpPr>
            <p:spPr bwMode="auto">
              <a:xfrm flipV="1">
                <a:off x="1720" y="2660"/>
                <a:ext cx="6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0" name="Line 3048"/>
              <p:cNvSpPr>
                <a:spLocks noChangeShapeType="1"/>
              </p:cNvSpPr>
              <p:nvPr/>
            </p:nvSpPr>
            <p:spPr bwMode="auto">
              <a:xfrm flipV="1">
                <a:off x="1726" y="2620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1" name="Line 3049"/>
              <p:cNvSpPr>
                <a:spLocks noChangeShapeType="1"/>
              </p:cNvSpPr>
              <p:nvPr/>
            </p:nvSpPr>
            <p:spPr bwMode="auto">
              <a:xfrm flipV="1">
                <a:off x="1726" y="2559"/>
                <a:ext cx="1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2" name="Line 3050"/>
              <p:cNvSpPr>
                <a:spLocks noChangeShapeType="1"/>
              </p:cNvSpPr>
              <p:nvPr/>
            </p:nvSpPr>
            <p:spPr bwMode="auto">
              <a:xfrm flipV="1">
                <a:off x="1726" y="2396"/>
                <a:ext cx="7" cy="1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3" name="Line 3051"/>
              <p:cNvSpPr>
                <a:spLocks noChangeShapeType="1"/>
              </p:cNvSpPr>
              <p:nvPr/>
            </p:nvSpPr>
            <p:spPr bwMode="auto">
              <a:xfrm flipV="1">
                <a:off x="1733" y="2200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4" name="Line 3052"/>
              <p:cNvSpPr>
                <a:spLocks noChangeShapeType="1"/>
              </p:cNvSpPr>
              <p:nvPr/>
            </p:nvSpPr>
            <p:spPr bwMode="auto">
              <a:xfrm>
                <a:off x="1733" y="2200"/>
                <a:ext cx="1" cy="1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5" name="Line 3053"/>
              <p:cNvSpPr>
                <a:spLocks noChangeShapeType="1"/>
              </p:cNvSpPr>
              <p:nvPr/>
            </p:nvSpPr>
            <p:spPr bwMode="auto">
              <a:xfrm>
                <a:off x="1733" y="2356"/>
                <a:ext cx="6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6" name="Line 3054"/>
              <p:cNvSpPr>
                <a:spLocks noChangeShapeType="1"/>
              </p:cNvSpPr>
              <p:nvPr/>
            </p:nvSpPr>
            <p:spPr bwMode="auto">
              <a:xfrm>
                <a:off x="1739" y="2525"/>
                <a:ext cx="1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7" name="Line 3055"/>
              <p:cNvSpPr>
                <a:spLocks noChangeShapeType="1"/>
              </p:cNvSpPr>
              <p:nvPr/>
            </p:nvSpPr>
            <p:spPr bwMode="auto">
              <a:xfrm>
                <a:off x="1739" y="2620"/>
                <a:ext cx="1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8" name="Line 3056"/>
              <p:cNvSpPr>
                <a:spLocks noChangeShapeType="1"/>
              </p:cNvSpPr>
              <p:nvPr/>
            </p:nvSpPr>
            <p:spPr bwMode="auto">
              <a:xfrm>
                <a:off x="1739" y="2667"/>
                <a:ext cx="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9" name="Line 3057"/>
              <p:cNvSpPr>
                <a:spLocks noChangeShapeType="1"/>
              </p:cNvSpPr>
              <p:nvPr/>
            </p:nvSpPr>
            <p:spPr bwMode="auto">
              <a:xfrm>
                <a:off x="1745" y="269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0" name="Line 3058"/>
              <p:cNvSpPr>
                <a:spLocks noChangeShapeType="1"/>
              </p:cNvSpPr>
              <p:nvPr/>
            </p:nvSpPr>
            <p:spPr bwMode="auto">
              <a:xfrm>
                <a:off x="1745" y="2707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1" name="Line 3059"/>
              <p:cNvSpPr>
                <a:spLocks noChangeShapeType="1"/>
              </p:cNvSpPr>
              <p:nvPr/>
            </p:nvSpPr>
            <p:spPr bwMode="auto">
              <a:xfrm>
                <a:off x="1745" y="272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2" name="Line 3060"/>
              <p:cNvSpPr>
                <a:spLocks noChangeShapeType="1"/>
              </p:cNvSpPr>
              <p:nvPr/>
            </p:nvSpPr>
            <p:spPr bwMode="auto">
              <a:xfrm>
                <a:off x="1752" y="272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3" name="Line 3061"/>
              <p:cNvSpPr>
                <a:spLocks noChangeShapeType="1"/>
              </p:cNvSpPr>
              <p:nvPr/>
            </p:nvSpPr>
            <p:spPr bwMode="auto">
              <a:xfrm>
                <a:off x="1752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4" name="Line 3062"/>
              <p:cNvSpPr>
                <a:spLocks noChangeShapeType="1"/>
              </p:cNvSpPr>
              <p:nvPr/>
            </p:nvSpPr>
            <p:spPr bwMode="auto">
              <a:xfrm>
                <a:off x="1752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5" name="Line 3063"/>
              <p:cNvSpPr>
                <a:spLocks noChangeShapeType="1"/>
              </p:cNvSpPr>
              <p:nvPr/>
            </p:nvSpPr>
            <p:spPr bwMode="auto">
              <a:xfrm>
                <a:off x="175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6" name="Line 3064"/>
              <p:cNvSpPr>
                <a:spLocks noChangeShapeType="1"/>
              </p:cNvSpPr>
              <p:nvPr/>
            </p:nvSpPr>
            <p:spPr bwMode="auto">
              <a:xfrm>
                <a:off x="175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7" name="Line 3065"/>
              <p:cNvSpPr>
                <a:spLocks noChangeShapeType="1"/>
              </p:cNvSpPr>
              <p:nvPr/>
            </p:nvSpPr>
            <p:spPr bwMode="auto">
              <a:xfrm>
                <a:off x="1758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8" name="Line 3066"/>
              <p:cNvSpPr>
                <a:spLocks noChangeShapeType="1"/>
              </p:cNvSpPr>
              <p:nvPr/>
            </p:nvSpPr>
            <p:spPr bwMode="auto">
              <a:xfrm>
                <a:off x="176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9" name="Line 3067"/>
              <p:cNvSpPr>
                <a:spLocks noChangeShapeType="1"/>
              </p:cNvSpPr>
              <p:nvPr/>
            </p:nvSpPr>
            <p:spPr bwMode="auto">
              <a:xfrm>
                <a:off x="176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0" name="Line 3068"/>
              <p:cNvSpPr>
                <a:spLocks noChangeShapeType="1"/>
              </p:cNvSpPr>
              <p:nvPr/>
            </p:nvSpPr>
            <p:spPr bwMode="auto">
              <a:xfrm>
                <a:off x="1764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1" name="Line 3069"/>
              <p:cNvSpPr>
                <a:spLocks noChangeShapeType="1"/>
              </p:cNvSpPr>
              <p:nvPr/>
            </p:nvSpPr>
            <p:spPr bwMode="auto">
              <a:xfrm>
                <a:off x="1771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2" name="Line 3070"/>
              <p:cNvSpPr>
                <a:spLocks noChangeShapeType="1"/>
              </p:cNvSpPr>
              <p:nvPr/>
            </p:nvSpPr>
            <p:spPr bwMode="auto">
              <a:xfrm>
                <a:off x="1771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3" name="Line 3071"/>
              <p:cNvSpPr>
                <a:spLocks noChangeShapeType="1"/>
              </p:cNvSpPr>
              <p:nvPr/>
            </p:nvSpPr>
            <p:spPr bwMode="auto">
              <a:xfrm>
                <a:off x="1771" y="274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4" name="Line 3072"/>
              <p:cNvSpPr>
                <a:spLocks noChangeShapeType="1"/>
              </p:cNvSpPr>
              <p:nvPr/>
            </p:nvSpPr>
            <p:spPr bwMode="auto">
              <a:xfrm flipV="1">
                <a:off x="1777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5" name="Line 3073"/>
              <p:cNvSpPr>
                <a:spLocks noChangeShapeType="1"/>
              </p:cNvSpPr>
              <p:nvPr/>
            </p:nvSpPr>
            <p:spPr bwMode="auto">
              <a:xfrm>
                <a:off x="1777" y="273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6" name="Line 3074"/>
              <p:cNvSpPr>
                <a:spLocks noChangeShapeType="1"/>
              </p:cNvSpPr>
              <p:nvPr/>
            </p:nvSpPr>
            <p:spPr bwMode="auto">
              <a:xfrm>
                <a:off x="1783" y="27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7" name="Line 3075"/>
              <p:cNvSpPr>
                <a:spLocks noChangeShapeType="1"/>
              </p:cNvSpPr>
              <p:nvPr/>
            </p:nvSpPr>
            <p:spPr bwMode="auto">
              <a:xfrm flipV="1">
                <a:off x="1783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8" name="Line 3076"/>
              <p:cNvSpPr>
                <a:spLocks noChangeShapeType="1"/>
              </p:cNvSpPr>
              <p:nvPr/>
            </p:nvSpPr>
            <p:spPr bwMode="auto">
              <a:xfrm>
                <a:off x="1783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9" name="Line 3077"/>
              <p:cNvSpPr>
                <a:spLocks noChangeShapeType="1"/>
              </p:cNvSpPr>
              <p:nvPr/>
            </p:nvSpPr>
            <p:spPr bwMode="auto">
              <a:xfrm>
                <a:off x="1790" y="27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0" name="Line 3078"/>
              <p:cNvSpPr>
                <a:spLocks noChangeShapeType="1"/>
              </p:cNvSpPr>
              <p:nvPr/>
            </p:nvSpPr>
            <p:spPr bwMode="auto">
              <a:xfrm>
                <a:off x="1790" y="27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1" name="Line 3079"/>
              <p:cNvSpPr>
                <a:spLocks noChangeShapeType="1"/>
              </p:cNvSpPr>
              <p:nvPr/>
            </p:nvSpPr>
            <p:spPr bwMode="auto">
              <a:xfrm flipV="1">
                <a:off x="1790" y="273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2" name="Line 3080"/>
              <p:cNvSpPr>
                <a:spLocks noChangeShapeType="1"/>
              </p:cNvSpPr>
              <p:nvPr/>
            </p:nvSpPr>
            <p:spPr bwMode="auto">
              <a:xfrm>
                <a:off x="1796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3" name="Line 3081"/>
              <p:cNvSpPr>
                <a:spLocks noChangeShapeType="1"/>
              </p:cNvSpPr>
              <p:nvPr/>
            </p:nvSpPr>
            <p:spPr bwMode="auto">
              <a:xfrm>
                <a:off x="1796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4" name="Line 3082"/>
              <p:cNvSpPr>
                <a:spLocks noChangeShapeType="1"/>
              </p:cNvSpPr>
              <p:nvPr/>
            </p:nvSpPr>
            <p:spPr bwMode="auto">
              <a:xfrm>
                <a:off x="1796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5" name="Line 3083"/>
              <p:cNvSpPr>
                <a:spLocks noChangeShapeType="1"/>
              </p:cNvSpPr>
              <p:nvPr/>
            </p:nvSpPr>
            <p:spPr bwMode="auto">
              <a:xfrm>
                <a:off x="1802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6" name="Line 3084"/>
              <p:cNvSpPr>
                <a:spLocks noChangeShapeType="1"/>
              </p:cNvSpPr>
              <p:nvPr/>
            </p:nvSpPr>
            <p:spPr bwMode="auto">
              <a:xfrm>
                <a:off x="1802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7" name="Line 3085"/>
              <p:cNvSpPr>
                <a:spLocks noChangeShapeType="1"/>
              </p:cNvSpPr>
              <p:nvPr/>
            </p:nvSpPr>
            <p:spPr bwMode="auto">
              <a:xfrm>
                <a:off x="1802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8" name="Line 3086"/>
              <p:cNvSpPr>
                <a:spLocks noChangeShapeType="1"/>
              </p:cNvSpPr>
              <p:nvPr/>
            </p:nvSpPr>
            <p:spPr bwMode="auto">
              <a:xfrm>
                <a:off x="1809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9" name="Line 3087"/>
              <p:cNvSpPr>
                <a:spLocks noChangeShapeType="1"/>
              </p:cNvSpPr>
              <p:nvPr/>
            </p:nvSpPr>
            <p:spPr bwMode="auto">
              <a:xfrm>
                <a:off x="1809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0" name="Line 3088"/>
              <p:cNvSpPr>
                <a:spLocks noChangeShapeType="1"/>
              </p:cNvSpPr>
              <p:nvPr/>
            </p:nvSpPr>
            <p:spPr bwMode="auto">
              <a:xfrm>
                <a:off x="1809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1" name="Line 3089"/>
              <p:cNvSpPr>
                <a:spLocks noChangeShapeType="1"/>
              </p:cNvSpPr>
              <p:nvPr/>
            </p:nvSpPr>
            <p:spPr bwMode="auto">
              <a:xfrm>
                <a:off x="1815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2" name="Line 3090"/>
              <p:cNvSpPr>
                <a:spLocks noChangeShapeType="1"/>
              </p:cNvSpPr>
              <p:nvPr/>
            </p:nvSpPr>
            <p:spPr bwMode="auto">
              <a:xfrm>
                <a:off x="1815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3" name="Line 3091"/>
              <p:cNvSpPr>
                <a:spLocks noChangeShapeType="1"/>
              </p:cNvSpPr>
              <p:nvPr/>
            </p:nvSpPr>
            <p:spPr bwMode="auto">
              <a:xfrm>
                <a:off x="1815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4" name="Line 3092"/>
              <p:cNvSpPr>
                <a:spLocks noChangeShapeType="1"/>
              </p:cNvSpPr>
              <p:nvPr/>
            </p:nvSpPr>
            <p:spPr bwMode="auto">
              <a:xfrm>
                <a:off x="1821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5" name="Line 3093"/>
              <p:cNvSpPr>
                <a:spLocks noChangeShapeType="1"/>
              </p:cNvSpPr>
              <p:nvPr/>
            </p:nvSpPr>
            <p:spPr bwMode="auto">
              <a:xfrm>
                <a:off x="1821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6" name="Line 3094"/>
              <p:cNvSpPr>
                <a:spLocks noChangeShapeType="1"/>
              </p:cNvSpPr>
              <p:nvPr/>
            </p:nvSpPr>
            <p:spPr bwMode="auto">
              <a:xfrm>
                <a:off x="1821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7" name="Line 3095"/>
              <p:cNvSpPr>
                <a:spLocks noChangeShapeType="1"/>
              </p:cNvSpPr>
              <p:nvPr/>
            </p:nvSpPr>
            <p:spPr bwMode="auto">
              <a:xfrm>
                <a:off x="182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8" name="Line 3096"/>
              <p:cNvSpPr>
                <a:spLocks noChangeShapeType="1"/>
              </p:cNvSpPr>
              <p:nvPr/>
            </p:nvSpPr>
            <p:spPr bwMode="auto">
              <a:xfrm>
                <a:off x="1828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9" name="Line 3097"/>
              <p:cNvSpPr>
                <a:spLocks noChangeShapeType="1"/>
              </p:cNvSpPr>
              <p:nvPr/>
            </p:nvSpPr>
            <p:spPr bwMode="auto">
              <a:xfrm>
                <a:off x="1828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0" name="Line 3098"/>
              <p:cNvSpPr>
                <a:spLocks noChangeShapeType="1"/>
              </p:cNvSpPr>
              <p:nvPr/>
            </p:nvSpPr>
            <p:spPr bwMode="auto">
              <a:xfrm>
                <a:off x="183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1" name="Line 3099"/>
              <p:cNvSpPr>
                <a:spLocks noChangeShapeType="1"/>
              </p:cNvSpPr>
              <p:nvPr/>
            </p:nvSpPr>
            <p:spPr bwMode="auto">
              <a:xfrm>
                <a:off x="1834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2" name="Line 3100"/>
              <p:cNvSpPr>
                <a:spLocks noChangeShapeType="1"/>
              </p:cNvSpPr>
              <p:nvPr/>
            </p:nvSpPr>
            <p:spPr bwMode="auto">
              <a:xfrm>
                <a:off x="1834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3" name="Line 3101"/>
              <p:cNvSpPr>
                <a:spLocks noChangeShapeType="1"/>
              </p:cNvSpPr>
              <p:nvPr/>
            </p:nvSpPr>
            <p:spPr bwMode="auto">
              <a:xfrm>
                <a:off x="1840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4" name="Line 3102"/>
              <p:cNvSpPr>
                <a:spLocks noChangeShapeType="1"/>
              </p:cNvSpPr>
              <p:nvPr/>
            </p:nvSpPr>
            <p:spPr bwMode="auto">
              <a:xfrm>
                <a:off x="1840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5" name="Line 3103"/>
              <p:cNvSpPr>
                <a:spLocks noChangeShapeType="1"/>
              </p:cNvSpPr>
              <p:nvPr/>
            </p:nvSpPr>
            <p:spPr bwMode="auto">
              <a:xfrm>
                <a:off x="1840" y="27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6" name="Line 3104"/>
              <p:cNvSpPr>
                <a:spLocks noChangeShapeType="1"/>
              </p:cNvSpPr>
              <p:nvPr/>
            </p:nvSpPr>
            <p:spPr bwMode="auto">
              <a:xfrm>
                <a:off x="1847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7" name="Line 3105"/>
              <p:cNvSpPr>
                <a:spLocks noChangeShapeType="1"/>
              </p:cNvSpPr>
              <p:nvPr/>
            </p:nvSpPr>
            <p:spPr bwMode="auto">
              <a:xfrm>
                <a:off x="1847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8" name="Line 3106"/>
              <p:cNvSpPr>
                <a:spLocks noChangeShapeType="1"/>
              </p:cNvSpPr>
              <p:nvPr/>
            </p:nvSpPr>
            <p:spPr bwMode="auto">
              <a:xfrm flipV="1">
                <a:off x="1847" y="2728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9" name="Line 3107"/>
              <p:cNvSpPr>
                <a:spLocks noChangeShapeType="1"/>
              </p:cNvSpPr>
              <p:nvPr/>
            </p:nvSpPr>
            <p:spPr bwMode="auto">
              <a:xfrm>
                <a:off x="1853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0" name="Line 3108"/>
              <p:cNvSpPr>
                <a:spLocks noChangeShapeType="1"/>
              </p:cNvSpPr>
              <p:nvPr/>
            </p:nvSpPr>
            <p:spPr bwMode="auto">
              <a:xfrm>
                <a:off x="1853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1" name="Line 3109"/>
              <p:cNvSpPr>
                <a:spLocks noChangeShapeType="1"/>
              </p:cNvSpPr>
              <p:nvPr/>
            </p:nvSpPr>
            <p:spPr bwMode="auto">
              <a:xfrm>
                <a:off x="1853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2" name="Line 3110"/>
              <p:cNvSpPr>
                <a:spLocks noChangeShapeType="1"/>
              </p:cNvSpPr>
              <p:nvPr/>
            </p:nvSpPr>
            <p:spPr bwMode="auto">
              <a:xfrm flipV="1">
                <a:off x="1859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3" name="Line 3111"/>
              <p:cNvSpPr>
                <a:spLocks noChangeShapeType="1"/>
              </p:cNvSpPr>
              <p:nvPr/>
            </p:nvSpPr>
            <p:spPr bwMode="auto">
              <a:xfrm>
                <a:off x="1859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4" name="Line 3112"/>
              <p:cNvSpPr>
                <a:spLocks noChangeShapeType="1"/>
              </p:cNvSpPr>
              <p:nvPr/>
            </p:nvSpPr>
            <p:spPr bwMode="auto">
              <a:xfrm>
                <a:off x="1859" y="272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5" name="Line 3113"/>
              <p:cNvSpPr>
                <a:spLocks noChangeShapeType="1"/>
              </p:cNvSpPr>
              <p:nvPr/>
            </p:nvSpPr>
            <p:spPr bwMode="auto">
              <a:xfrm>
                <a:off x="1866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6" name="Line 3114"/>
              <p:cNvSpPr>
                <a:spLocks noChangeShapeType="1"/>
              </p:cNvSpPr>
              <p:nvPr/>
            </p:nvSpPr>
            <p:spPr bwMode="auto">
              <a:xfrm flipV="1">
                <a:off x="1866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7" name="Line 3115"/>
              <p:cNvSpPr>
                <a:spLocks noChangeShapeType="1"/>
              </p:cNvSpPr>
              <p:nvPr/>
            </p:nvSpPr>
            <p:spPr bwMode="auto">
              <a:xfrm>
                <a:off x="1866" y="272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8" name="Line 3116"/>
              <p:cNvSpPr>
                <a:spLocks noChangeShapeType="1"/>
              </p:cNvSpPr>
              <p:nvPr/>
            </p:nvSpPr>
            <p:spPr bwMode="auto">
              <a:xfrm>
                <a:off x="1872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9" name="Line 3117"/>
              <p:cNvSpPr>
                <a:spLocks noChangeShapeType="1"/>
              </p:cNvSpPr>
              <p:nvPr/>
            </p:nvSpPr>
            <p:spPr bwMode="auto">
              <a:xfrm>
                <a:off x="1872" y="272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0" name="Line 3118"/>
              <p:cNvSpPr>
                <a:spLocks noChangeShapeType="1"/>
              </p:cNvSpPr>
              <p:nvPr/>
            </p:nvSpPr>
            <p:spPr bwMode="auto">
              <a:xfrm>
                <a:off x="1878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1" name="Line 3119"/>
              <p:cNvSpPr>
                <a:spLocks noChangeShapeType="1"/>
              </p:cNvSpPr>
              <p:nvPr/>
            </p:nvSpPr>
            <p:spPr bwMode="auto">
              <a:xfrm>
                <a:off x="1878" y="27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2" name="Line 3120"/>
              <p:cNvSpPr>
                <a:spLocks noChangeShapeType="1"/>
              </p:cNvSpPr>
              <p:nvPr/>
            </p:nvSpPr>
            <p:spPr bwMode="auto">
              <a:xfrm flipV="1">
                <a:off x="1878" y="2714"/>
                <a:ext cx="7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3" name="Line 3121"/>
              <p:cNvSpPr>
                <a:spLocks noChangeShapeType="1"/>
              </p:cNvSpPr>
              <p:nvPr/>
            </p:nvSpPr>
            <p:spPr bwMode="auto">
              <a:xfrm flipV="1">
                <a:off x="1885" y="270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4" name="Line 3122"/>
              <p:cNvSpPr>
                <a:spLocks noChangeShapeType="1"/>
              </p:cNvSpPr>
              <p:nvPr/>
            </p:nvSpPr>
            <p:spPr bwMode="auto">
              <a:xfrm flipV="1">
                <a:off x="1885" y="27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5" name="Line 3123"/>
              <p:cNvSpPr>
                <a:spLocks noChangeShapeType="1"/>
              </p:cNvSpPr>
              <p:nvPr/>
            </p:nvSpPr>
            <p:spPr bwMode="auto">
              <a:xfrm flipV="1">
                <a:off x="1885" y="2660"/>
                <a:ext cx="6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6" name="Line 3124"/>
              <p:cNvSpPr>
                <a:spLocks noChangeShapeType="1"/>
              </p:cNvSpPr>
              <p:nvPr/>
            </p:nvSpPr>
            <p:spPr bwMode="auto">
              <a:xfrm flipV="1">
                <a:off x="1891" y="2606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7" name="Line 3125"/>
              <p:cNvSpPr>
                <a:spLocks noChangeShapeType="1"/>
              </p:cNvSpPr>
              <p:nvPr/>
            </p:nvSpPr>
            <p:spPr bwMode="auto">
              <a:xfrm flipV="1">
                <a:off x="1891" y="2532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8" name="Line 3126"/>
              <p:cNvSpPr>
                <a:spLocks noChangeShapeType="1"/>
              </p:cNvSpPr>
              <p:nvPr/>
            </p:nvSpPr>
            <p:spPr bwMode="auto">
              <a:xfrm flipV="1">
                <a:off x="1891" y="2437"/>
                <a:ext cx="6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9" name="Line 3127"/>
              <p:cNvSpPr>
                <a:spLocks noChangeShapeType="1"/>
              </p:cNvSpPr>
              <p:nvPr/>
            </p:nvSpPr>
            <p:spPr bwMode="auto">
              <a:xfrm flipV="1">
                <a:off x="1897" y="2274"/>
                <a:ext cx="1" cy="1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0" name="Line 3128"/>
              <p:cNvSpPr>
                <a:spLocks noChangeShapeType="1"/>
              </p:cNvSpPr>
              <p:nvPr/>
            </p:nvSpPr>
            <p:spPr bwMode="auto">
              <a:xfrm flipV="1">
                <a:off x="1897" y="1902"/>
                <a:ext cx="1" cy="3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1" name="Line 3129"/>
              <p:cNvSpPr>
                <a:spLocks noChangeShapeType="1"/>
              </p:cNvSpPr>
              <p:nvPr/>
            </p:nvSpPr>
            <p:spPr bwMode="auto">
              <a:xfrm flipV="1">
                <a:off x="1897" y="1767"/>
                <a:ext cx="7" cy="1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2" name="Line 3130"/>
              <p:cNvSpPr>
                <a:spLocks noChangeShapeType="1"/>
              </p:cNvSpPr>
              <p:nvPr/>
            </p:nvSpPr>
            <p:spPr bwMode="auto">
              <a:xfrm>
                <a:off x="1904" y="1767"/>
                <a:ext cx="1" cy="4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3" name="Line 3131"/>
              <p:cNvSpPr>
                <a:spLocks noChangeShapeType="1"/>
              </p:cNvSpPr>
              <p:nvPr/>
            </p:nvSpPr>
            <p:spPr bwMode="auto">
              <a:xfrm>
                <a:off x="1904" y="2173"/>
                <a:ext cx="1" cy="2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4" name="Line 3132"/>
              <p:cNvSpPr>
                <a:spLocks noChangeShapeType="1"/>
              </p:cNvSpPr>
              <p:nvPr/>
            </p:nvSpPr>
            <p:spPr bwMode="auto">
              <a:xfrm>
                <a:off x="1904" y="2423"/>
                <a:ext cx="6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5" name="Line 3133"/>
              <p:cNvSpPr>
                <a:spLocks noChangeShapeType="1"/>
              </p:cNvSpPr>
              <p:nvPr/>
            </p:nvSpPr>
            <p:spPr bwMode="auto">
              <a:xfrm>
                <a:off x="1910" y="2545"/>
                <a:ext cx="1" cy="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6" name="Line 3134"/>
              <p:cNvSpPr>
                <a:spLocks noChangeShapeType="1"/>
              </p:cNvSpPr>
              <p:nvPr/>
            </p:nvSpPr>
            <p:spPr bwMode="auto">
              <a:xfrm>
                <a:off x="1910" y="2620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7" name="Line 3135"/>
              <p:cNvSpPr>
                <a:spLocks noChangeShapeType="1"/>
              </p:cNvSpPr>
              <p:nvPr/>
            </p:nvSpPr>
            <p:spPr bwMode="auto">
              <a:xfrm>
                <a:off x="1910" y="2674"/>
                <a:ext cx="6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8" name="Line 3136"/>
              <p:cNvSpPr>
                <a:spLocks noChangeShapeType="1"/>
              </p:cNvSpPr>
              <p:nvPr/>
            </p:nvSpPr>
            <p:spPr bwMode="auto">
              <a:xfrm>
                <a:off x="1916" y="269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9" name="Line 3137"/>
              <p:cNvSpPr>
                <a:spLocks noChangeShapeType="1"/>
              </p:cNvSpPr>
              <p:nvPr/>
            </p:nvSpPr>
            <p:spPr bwMode="auto">
              <a:xfrm>
                <a:off x="1916" y="2707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0" name="Line 3138"/>
              <p:cNvSpPr>
                <a:spLocks noChangeShapeType="1"/>
              </p:cNvSpPr>
              <p:nvPr/>
            </p:nvSpPr>
            <p:spPr bwMode="auto">
              <a:xfrm>
                <a:off x="1916" y="2721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1" name="Line 3139"/>
              <p:cNvSpPr>
                <a:spLocks noChangeShapeType="1"/>
              </p:cNvSpPr>
              <p:nvPr/>
            </p:nvSpPr>
            <p:spPr bwMode="auto">
              <a:xfrm>
                <a:off x="1923" y="272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2" name="Line 3140"/>
              <p:cNvSpPr>
                <a:spLocks noChangeShapeType="1"/>
              </p:cNvSpPr>
              <p:nvPr/>
            </p:nvSpPr>
            <p:spPr bwMode="auto">
              <a:xfrm>
                <a:off x="1923" y="2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3" name="Line 3141"/>
              <p:cNvSpPr>
                <a:spLocks noChangeShapeType="1"/>
              </p:cNvSpPr>
              <p:nvPr/>
            </p:nvSpPr>
            <p:spPr bwMode="auto">
              <a:xfrm>
                <a:off x="1923" y="2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4" name="Line 3142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5" name="Line 3143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6" name="Line 3144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7" name="Line 3145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8" name="Line 3146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9" name="Line 3147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0" name="Line 3148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1" name="Line 3149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2" name="Line 3150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3" name="Line 3151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4" name="Line 3152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5" name="Line 3153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6" name="Line 3154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7" name="Line 3155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8" name="Line 3156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9" name="Line 3157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0" name="Line 3158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1" name="Line 3159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2" name="Line 3160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3" name="Line 3161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4" name="Line 3162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5" name="Line 3163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6" name="Line 3164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7" name="Line 3165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8" name="Line 3166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9" name="Line 3167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0" name="Line 3168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1" name="Line 3169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2" name="Line 3170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3" name="Line 3171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4" name="Line 3172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5" name="Line 3173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6" name="Line 3174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7" name="Line 3175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8" name="Line 3176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9" name="Line 3177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0" name="Line 3178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1" name="Line 3179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2" name="Line 3180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3" name="Line 3181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4" name="Line 3182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5" name="Line 3183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6" name="Line 3184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7" name="Line 3185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8" name="Line 3186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9" name="Line 3187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0" name="Line 3188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1" name="Line 3189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2" name="Line 3190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3" name="Line 3191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4" name="Line 3192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5" name="Line 3193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6" name="Line 3194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7" name="Line 3195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8" name="Line 3196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9" name="Line 3197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0" name="Line 3198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1" name="Line 3199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2" name="Line 3200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3" name="Line 3201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4" name="Line 3202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5" name="Line 3203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6" name="Line 3204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7" name="Line 3205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8" name="Line 3206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9" name="Line 3207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0" name="Line 3208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1" name="Line 3209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2" name="Line 3210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3" name="Line 3211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4" name="Line 3212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5" name="Line 3213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6" name="Line 3214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7" name="Line 3215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8" name="Line 3216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9" name="Line 3217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0" name="Line 3218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1" name="Line 3219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5" name="Group 3220"/>
            <p:cNvGrpSpPr>
              <a:grpSpLocks/>
            </p:cNvGrpSpPr>
            <p:nvPr/>
          </p:nvGrpSpPr>
          <p:grpSpPr bwMode="auto">
            <a:xfrm>
              <a:off x="1834" y="2748"/>
              <a:ext cx="96" cy="1"/>
              <a:chOff x="1834" y="2748"/>
              <a:chExt cx="96" cy="1"/>
            </a:xfrm>
          </p:grpSpPr>
          <p:sp>
            <p:nvSpPr>
              <p:cNvPr id="942" name="Line 3221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3" name="Line 3222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4" name="Line 3223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5" name="Line 3224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6" name="Line 3225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7" name="Line 3226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8" name="Line 3227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9" name="Line 3228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0" name="Line 3229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1" name="Line 3230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2" name="Line 3231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3" name="Line 3232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4" name="Line 3233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5" name="Line 3234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6" name="Line 3235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7" name="Line 3236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8" name="Line 3237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9" name="Line 3238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0" name="Line 3239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1" name="Line 3240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2" name="Line 3241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3" name="Line 3242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4" name="Line 3243"/>
              <p:cNvSpPr>
                <a:spLocks noChangeShapeType="1"/>
              </p:cNvSpPr>
              <p:nvPr/>
            </p:nvSpPr>
            <p:spPr bwMode="auto">
              <a:xfrm>
                <a:off x="192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5" name="Line 3244"/>
              <p:cNvSpPr>
                <a:spLocks noChangeShapeType="1"/>
              </p:cNvSpPr>
              <p:nvPr/>
            </p:nvSpPr>
            <p:spPr bwMode="auto">
              <a:xfrm>
                <a:off x="192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6" name="Line 3245"/>
              <p:cNvSpPr>
                <a:spLocks noChangeShapeType="1"/>
              </p:cNvSpPr>
              <p:nvPr/>
            </p:nvSpPr>
            <p:spPr bwMode="auto">
              <a:xfrm flipH="1">
                <a:off x="192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7" name="Line 3246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8" name="Line 3247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9" name="Line 3248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0" name="Line 3249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1" name="Line 3250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2" name="Line 3251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3" name="Line 3252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4" name="Line 3253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5" name="Line 3254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6" name="Line 3255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7" name="Line 3256"/>
              <p:cNvSpPr>
                <a:spLocks noChangeShapeType="1"/>
              </p:cNvSpPr>
              <p:nvPr/>
            </p:nvSpPr>
            <p:spPr bwMode="auto">
              <a:xfrm>
                <a:off x="192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8" name="Line 3257"/>
              <p:cNvSpPr>
                <a:spLocks noChangeShapeType="1"/>
              </p:cNvSpPr>
              <p:nvPr/>
            </p:nvSpPr>
            <p:spPr bwMode="auto">
              <a:xfrm flipH="1">
                <a:off x="191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9" name="Line 3258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0" name="Line 3259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1" name="Line 3260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2" name="Line 3261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3" name="Line 3262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4" name="Line 3263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5" name="Line 3264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6" name="Line 3265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7" name="Line 3266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8" name="Line 3267"/>
              <p:cNvSpPr>
                <a:spLocks noChangeShapeType="1"/>
              </p:cNvSpPr>
              <p:nvPr/>
            </p:nvSpPr>
            <p:spPr bwMode="auto">
              <a:xfrm>
                <a:off x="191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9" name="Line 3268"/>
              <p:cNvSpPr>
                <a:spLocks noChangeShapeType="1"/>
              </p:cNvSpPr>
              <p:nvPr/>
            </p:nvSpPr>
            <p:spPr bwMode="auto">
              <a:xfrm flipH="1">
                <a:off x="191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0" name="Line 3269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1" name="Line 3270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2" name="Line 3271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3" name="Line 3272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4" name="Line 3273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5" name="Line 3274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6" name="Line 3275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7" name="Line 3276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8" name="Line 3277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9" name="Line 3278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0" name="Line 3279"/>
              <p:cNvSpPr>
                <a:spLocks noChangeShapeType="1"/>
              </p:cNvSpPr>
              <p:nvPr/>
            </p:nvSpPr>
            <p:spPr bwMode="auto">
              <a:xfrm>
                <a:off x="191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1" name="Line 3280"/>
              <p:cNvSpPr>
                <a:spLocks noChangeShapeType="1"/>
              </p:cNvSpPr>
              <p:nvPr/>
            </p:nvSpPr>
            <p:spPr bwMode="auto">
              <a:xfrm flipH="1">
                <a:off x="190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2" name="Line 3281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3" name="Line 3282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4" name="Line 3283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5" name="Line 3284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6" name="Line 3285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7" name="Line 3286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8" name="Line 3287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9" name="Line 3288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0" name="Line 3289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1" name="Line 3290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2" name="Line 3291"/>
              <p:cNvSpPr>
                <a:spLocks noChangeShapeType="1"/>
              </p:cNvSpPr>
              <p:nvPr/>
            </p:nvSpPr>
            <p:spPr bwMode="auto">
              <a:xfrm>
                <a:off x="190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3" name="Line 3292"/>
              <p:cNvSpPr>
                <a:spLocks noChangeShapeType="1"/>
              </p:cNvSpPr>
              <p:nvPr/>
            </p:nvSpPr>
            <p:spPr bwMode="auto">
              <a:xfrm flipH="1">
                <a:off x="1897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4" name="Line 3293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5" name="Line 3294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6" name="Line 3295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7" name="Line 3296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8" name="Line 3297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9" name="Line 3298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0" name="Line 3299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1" name="Line 3300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2" name="Line 3301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3" name="Line 3302"/>
              <p:cNvSpPr>
                <a:spLocks noChangeShapeType="1"/>
              </p:cNvSpPr>
              <p:nvPr/>
            </p:nvSpPr>
            <p:spPr bwMode="auto">
              <a:xfrm>
                <a:off x="189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4" name="Line 3303"/>
              <p:cNvSpPr>
                <a:spLocks noChangeShapeType="1"/>
              </p:cNvSpPr>
              <p:nvPr/>
            </p:nvSpPr>
            <p:spPr bwMode="auto">
              <a:xfrm flipH="1">
                <a:off x="189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5" name="Line 3304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6" name="Line 3305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7" name="Line 3306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8" name="Line 3307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9" name="Line 3308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0" name="Line 3309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1" name="Line 3310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2" name="Line 3311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3" name="Line 3312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4" name="Line 3313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5" name="Line 3314"/>
              <p:cNvSpPr>
                <a:spLocks noChangeShapeType="1"/>
              </p:cNvSpPr>
              <p:nvPr/>
            </p:nvSpPr>
            <p:spPr bwMode="auto">
              <a:xfrm>
                <a:off x="189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6" name="Line 3315"/>
              <p:cNvSpPr>
                <a:spLocks noChangeShapeType="1"/>
              </p:cNvSpPr>
              <p:nvPr/>
            </p:nvSpPr>
            <p:spPr bwMode="auto">
              <a:xfrm flipH="1">
                <a:off x="188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7" name="Line 3316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8" name="Line 3317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9" name="Line 3318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0" name="Line 3319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1" name="Line 3320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2" name="Line 3321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3" name="Line 3322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4" name="Line 3323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5" name="Line 3324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6" name="Line 3325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7" name="Line 3326"/>
              <p:cNvSpPr>
                <a:spLocks noChangeShapeType="1"/>
              </p:cNvSpPr>
              <p:nvPr/>
            </p:nvSpPr>
            <p:spPr bwMode="auto">
              <a:xfrm>
                <a:off x="188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8" name="Line 3327"/>
              <p:cNvSpPr>
                <a:spLocks noChangeShapeType="1"/>
              </p:cNvSpPr>
              <p:nvPr/>
            </p:nvSpPr>
            <p:spPr bwMode="auto">
              <a:xfrm flipH="1">
                <a:off x="1878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9" name="Line 3328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0" name="Line 3329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1" name="Line 3330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2" name="Line 3331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3" name="Line 3332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4" name="Line 3333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5" name="Line 3334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6" name="Line 3335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7" name="Line 3336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8" name="Line 3337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9" name="Line 3338"/>
              <p:cNvSpPr>
                <a:spLocks noChangeShapeType="1"/>
              </p:cNvSpPr>
              <p:nvPr/>
            </p:nvSpPr>
            <p:spPr bwMode="auto">
              <a:xfrm>
                <a:off x="187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0" name="Line 3339"/>
              <p:cNvSpPr>
                <a:spLocks noChangeShapeType="1"/>
              </p:cNvSpPr>
              <p:nvPr/>
            </p:nvSpPr>
            <p:spPr bwMode="auto">
              <a:xfrm flipH="1">
                <a:off x="187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1" name="Line 3340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2" name="Line 3341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3" name="Line 3342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4" name="Line 3343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5" name="Line 3344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6" name="Line 3345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7" name="Line 3346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8" name="Line 3347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9" name="Line 3348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0" name="Line 3349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1" name="Line 3350"/>
              <p:cNvSpPr>
                <a:spLocks noChangeShapeType="1"/>
              </p:cNvSpPr>
              <p:nvPr/>
            </p:nvSpPr>
            <p:spPr bwMode="auto">
              <a:xfrm flipH="1">
                <a:off x="186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2" name="Line 3351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3" name="Line 3352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4" name="Line 3353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5" name="Line 3354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6" name="Line 3355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7" name="Line 3356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8" name="Line 3357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9" name="Line 3358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0" name="Line 3359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1" name="Line 3360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2" name="Line 3361"/>
              <p:cNvSpPr>
                <a:spLocks noChangeShapeType="1"/>
              </p:cNvSpPr>
              <p:nvPr/>
            </p:nvSpPr>
            <p:spPr bwMode="auto">
              <a:xfrm>
                <a:off x="186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3" name="Line 3362"/>
              <p:cNvSpPr>
                <a:spLocks noChangeShapeType="1"/>
              </p:cNvSpPr>
              <p:nvPr/>
            </p:nvSpPr>
            <p:spPr bwMode="auto">
              <a:xfrm flipH="1">
                <a:off x="1859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4" name="Line 3363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5" name="Line 3364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6" name="Line 3365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7" name="Line 3366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8" name="Line 3367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9" name="Line 3368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0" name="Line 3369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1" name="Line 3370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2" name="Line 3371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3" name="Line 3372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4" name="Line 3373"/>
              <p:cNvSpPr>
                <a:spLocks noChangeShapeType="1"/>
              </p:cNvSpPr>
              <p:nvPr/>
            </p:nvSpPr>
            <p:spPr bwMode="auto">
              <a:xfrm>
                <a:off x="185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5" name="Line 3374"/>
              <p:cNvSpPr>
                <a:spLocks noChangeShapeType="1"/>
              </p:cNvSpPr>
              <p:nvPr/>
            </p:nvSpPr>
            <p:spPr bwMode="auto">
              <a:xfrm flipH="1">
                <a:off x="185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6" name="Line 3375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7" name="Line 3376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8" name="Line 3377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9" name="Line 3378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0" name="Line 3379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1" name="Line 3380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2" name="Line 3381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3" name="Line 3382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4" name="Line 3383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5" name="Line 3384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6" name="Line 3385"/>
              <p:cNvSpPr>
                <a:spLocks noChangeShapeType="1"/>
              </p:cNvSpPr>
              <p:nvPr/>
            </p:nvSpPr>
            <p:spPr bwMode="auto">
              <a:xfrm>
                <a:off x="185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7" name="Line 3386"/>
              <p:cNvSpPr>
                <a:spLocks noChangeShapeType="1"/>
              </p:cNvSpPr>
              <p:nvPr/>
            </p:nvSpPr>
            <p:spPr bwMode="auto">
              <a:xfrm flipH="1">
                <a:off x="184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8" name="Line 3387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09" name="Line 3388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0" name="Line 3389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1" name="Line 3390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2" name="Line 3391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3" name="Line 3392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4" name="Line 3393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5" name="Line 3394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6" name="Line 3395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7" name="Line 3396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8" name="Line 3397"/>
              <p:cNvSpPr>
                <a:spLocks noChangeShapeType="1"/>
              </p:cNvSpPr>
              <p:nvPr/>
            </p:nvSpPr>
            <p:spPr bwMode="auto">
              <a:xfrm>
                <a:off x="184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9" name="Line 3398"/>
              <p:cNvSpPr>
                <a:spLocks noChangeShapeType="1"/>
              </p:cNvSpPr>
              <p:nvPr/>
            </p:nvSpPr>
            <p:spPr bwMode="auto">
              <a:xfrm flipH="1">
                <a:off x="1840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0" name="Line 3399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1" name="Line 3400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2" name="Line 3401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3" name="Line 3402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4" name="Line 3403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5" name="Line 3404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6" name="Line 3405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7" name="Line 3406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" name="Line 3407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" name="Line 3408"/>
              <p:cNvSpPr>
                <a:spLocks noChangeShapeType="1"/>
              </p:cNvSpPr>
              <p:nvPr/>
            </p:nvSpPr>
            <p:spPr bwMode="auto">
              <a:xfrm>
                <a:off x="184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" name="Line 3409"/>
              <p:cNvSpPr>
                <a:spLocks noChangeShapeType="1"/>
              </p:cNvSpPr>
              <p:nvPr/>
            </p:nvSpPr>
            <p:spPr bwMode="auto">
              <a:xfrm flipH="1">
                <a:off x="183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" name="Line 3410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2" name="Line 3411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" name="Line 3412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" name="Line 3413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" name="Line 3414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" name="Line 3415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" name="Line 3416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" name="Line 3417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" name="Line 3418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" name="Line 3419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" name="Line 3420"/>
              <p:cNvSpPr>
                <a:spLocks noChangeShapeType="1"/>
              </p:cNvSpPr>
              <p:nvPr/>
            </p:nvSpPr>
            <p:spPr bwMode="auto">
              <a:xfrm>
                <a:off x="183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6" name="Group 3421"/>
            <p:cNvGrpSpPr>
              <a:grpSpLocks/>
            </p:cNvGrpSpPr>
            <p:nvPr/>
          </p:nvGrpSpPr>
          <p:grpSpPr bwMode="auto">
            <a:xfrm>
              <a:off x="1726" y="2748"/>
              <a:ext cx="108" cy="1"/>
              <a:chOff x="1726" y="2748"/>
              <a:chExt cx="108" cy="1"/>
            </a:xfrm>
          </p:grpSpPr>
          <p:sp>
            <p:nvSpPr>
              <p:cNvPr id="742" name="Line 3422"/>
              <p:cNvSpPr>
                <a:spLocks noChangeShapeType="1"/>
              </p:cNvSpPr>
              <p:nvPr/>
            </p:nvSpPr>
            <p:spPr bwMode="auto">
              <a:xfrm flipH="1">
                <a:off x="182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3" name="Line 3423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4" name="Line 3424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5" name="Line 3425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6" name="Line 3426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7" name="Line 3427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8" name="Line 3428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9" name="Line 3429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0" name="Line 3430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1" name="Line 3431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2" name="Line 3432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3" name="Line 3433"/>
              <p:cNvSpPr>
                <a:spLocks noChangeShapeType="1"/>
              </p:cNvSpPr>
              <p:nvPr/>
            </p:nvSpPr>
            <p:spPr bwMode="auto">
              <a:xfrm>
                <a:off x="182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4" name="Line 3434"/>
              <p:cNvSpPr>
                <a:spLocks noChangeShapeType="1"/>
              </p:cNvSpPr>
              <p:nvPr/>
            </p:nvSpPr>
            <p:spPr bwMode="auto">
              <a:xfrm flipH="1">
                <a:off x="1821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5" name="Line 3435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6" name="Line 3436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7" name="Line 3437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8" name="Line 3438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9" name="Line 3439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0" name="Line 3440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1" name="Line 3441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2" name="Line 3442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3" name="Line 3443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4" name="Line 3444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5" name="Line 3445"/>
              <p:cNvSpPr>
                <a:spLocks noChangeShapeType="1"/>
              </p:cNvSpPr>
              <p:nvPr/>
            </p:nvSpPr>
            <p:spPr bwMode="auto">
              <a:xfrm>
                <a:off x="182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6" name="Line 3446"/>
              <p:cNvSpPr>
                <a:spLocks noChangeShapeType="1"/>
              </p:cNvSpPr>
              <p:nvPr/>
            </p:nvSpPr>
            <p:spPr bwMode="auto">
              <a:xfrm flipH="1">
                <a:off x="1815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7" name="Line 3447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8" name="Line 3448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9" name="Line 3449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0" name="Line 3450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1" name="Line 3451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2" name="Line 3452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3" name="Line 3453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4" name="Line 3454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5" name="Line 3455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6" name="Line 3456"/>
              <p:cNvSpPr>
                <a:spLocks noChangeShapeType="1"/>
              </p:cNvSpPr>
              <p:nvPr/>
            </p:nvSpPr>
            <p:spPr bwMode="auto">
              <a:xfrm>
                <a:off x="181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7" name="Line 3457"/>
              <p:cNvSpPr>
                <a:spLocks noChangeShapeType="1"/>
              </p:cNvSpPr>
              <p:nvPr/>
            </p:nvSpPr>
            <p:spPr bwMode="auto">
              <a:xfrm flipH="1">
                <a:off x="180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8" name="Line 3458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9" name="Line 3459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0" name="Line 3460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1" name="Line 3461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2" name="Line 3462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3" name="Line 3463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4" name="Line 3464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5" name="Line 3465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6" name="Line 3466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7" name="Line 3467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8" name="Line 3468"/>
              <p:cNvSpPr>
                <a:spLocks noChangeShapeType="1"/>
              </p:cNvSpPr>
              <p:nvPr/>
            </p:nvSpPr>
            <p:spPr bwMode="auto">
              <a:xfrm>
                <a:off x="180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9" name="Line 3469"/>
              <p:cNvSpPr>
                <a:spLocks noChangeShapeType="1"/>
              </p:cNvSpPr>
              <p:nvPr/>
            </p:nvSpPr>
            <p:spPr bwMode="auto">
              <a:xfrm flipH="1">
                <a:off x="1802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0" name="Line 3470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1" name="Line 3471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2" name="Line 3472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3" name="Line 3473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4" name="Line 3474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5" name="Line 3475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6" name="Line 3476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7" name="Line 3477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8" name="Line 3478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9" name="Line 3479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0" name="Line 3480"/>
              <p:cNvSpPr>
                <a:spLocks noChangeShapeType="1"/>
              </p:cNvSpPr>
              <p:nvPr/>
            </p:nvSpPr>
            <p:spPr bwMode="auto">
              <a:xfrm>
                <a:off x="180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1" name="Line 3481"/>
              <p:cNvSpPr>
                <a:spLocks noChangeShapeType="1"/>
              </p:cNvSpPr>
              <p:nvPr/>
            </p:nvSpPr>
            <p:spPr bwMode="auto">
              <a:xfrm flipH="1">
                <a:off x="1796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2" name="Line 3482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3" name="Line 3483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4" name="Line 3484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5" name="Line 3485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6" name="Line 3486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7" name="Line 3487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8" name="Line 3488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9" name="Line 3489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0" name="Line 3490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1" name="Line 3491"/>
              <p:cNvSpPr>
                <a:spLocks noChangeShapeType="1"/>
              </p:cNvSpPr>
              <p:nvPr/>
            </p:nvSpPr>
            <p:spPr bwMode="auto">
              <a:xfrm>
                <a:off x="179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2" name="Line 3492"/>
              <p:cNvSpPr>
                <a:spLocks noChangeShapeType="1"/>
              </p:cNvSpPr>
              <p:nvPr/>
            </p:nvSpPr>
            <p:spPr bwMode="auto">
              <a:xfrm flipH="1">
                <a:off x="179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3" name="Line 3493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4" name="Line 3494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5" name="Line 3495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6" name="Line 3496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7" name="Line 3497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8" name="Line 3498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9" name="Line 3499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0" name="Line 3500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1" name="Line 3501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2" name="Line 3502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3" name="Line 3503"/>
              <p:cNvSpPr>
                <a:spLocks noChangeShapeType="1"/>
              </p:cNvSpPr>
              <p:nvPr/>
            </p:nvSpPr>
            <p:spPr bwMode="auto">
              <a:xfrm>
                <a:off x="179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4" name="Line 3504"/>
              <p:cNvSpPr>
                <a:spLocks noChangeShapeType="1"/>
              </p:cNvSpPr>
              <p:nvPr/>
            </p:nvSpPr>
            <p:spPr bwMode="auto">
              <a:xfrm flipH="1">
                <a:off x="1783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5" name="Line 3505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6" name="Line 3506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7" name="Line 3507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8" name="Line 3508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9" name="Line 3509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0" name="Line 3510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1" name="Line 3511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2" name="Line 3512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3" name="Line 3513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4" name="Line 3514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5" name="Line 3515"/>
              <p:cNvSpPr>
                <a:spLocks noChangeShapeType="1"/>
              </p:cNvSpPr>
              <p:nvPr/>
            </p:nvSpPr>
            <p:spPr bwMode="auto">
              <a:xfrm>
                <a:off x="178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6" name="Line 3516"/>
              <p:cNvSpPr>
                <a:spLocks noChangeShapeType="1"/>
              </p:cNvSpPr>
              <p:nvPr/>
            </p:nvSpPr>
            <p:spPr bwMode="auto">
              <a:xfrm flipH="1">
                <a:off x="1777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7" name="Line 3517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8" name="Line 3518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9" name="Line 3519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0" name="Line 3520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1" name="Line 3521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2" name="Line 3522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3" name="Line 3523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4" name="Line 3524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5" name="Line 3525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6" name="Line 3526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7" name="Line 3527"/>
              <p:cNvSpPr>
                <a:spLocks noChangeShapeType="1"/>
              </p:cNvSpPr>
              <p:nvPr/>
            </p:nvSpPr>
            <p:spPr bwMode="auto">
              <a:xfrm flipH="1">
                <a:off x="1771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8" name="Line 3528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9" name="Line 3529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0" name="Line 3530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1" name="Line 3531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2" name="Line 3532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3" name="Line 3533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4" name="Line 3534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5" name="Line 3535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6" name="Line 3536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7" name="Line 3537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8" name="Line 3538"/>
              <p:cNvSpPr>
                <a:spLocks noChangeShapeType="1"/>
              </p:cNvSpPr>
              <p:nvPr/>
            </p:nvSpPr>
            <p:spPr bwMode="auto">
              <a:xfrm>
                <a:off x="177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9" name="Line 3539"/>
              <p:cNvSpPr>
                <a:spLocks noChangeShapeType="1"/>
              </p:cNvSpPr>
              <p:nvPr/>
            </p:nvSpPr>
            <p:spPr bwMode="auto">
              <a:xfrm flipH="1">
                <a:off x="1764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0" name="Line 3540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1" name="Line 3541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2" name="Line 3542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3" name="Line 3543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4" name="Line 3544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5" name="Line 3545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6" name="Line 3546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7" name="Line 3547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8" name="Line 3548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9" name="Line 3549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0" name="Line 3550"/>
              <p:cNvSpPr>
                <a:spLocks noChangeShapeType="1"/>
              </p:cNvSpPr>
              <p:nvPr/>
            </p:nvSpPr>
            <p:spPr bwMode="auto">
              <a:xfrm>
                <a:off x="176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1" name="Line 3551"/>
              <p:cNvSpPr>
                <a:spLocks noChangeShapeType="1"/>
              </p:cNvSpPr>
              <p:nvPr/>
            </p:nvSpPr>
            <p:spPr bwMode="auto">
              <a:xfrm flipH="1">
                <a:off x="1758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2" name="Line 3552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3" name="Line 3553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4" name="Line 3554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5" name="Line 3555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6" name="Line 3556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7" name="Line 3557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8" name="Line 3558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9" name="Line 3559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0" name="Line 3560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1" name="Line 3561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2" name="Line 3562"/>
              <p:cNvSpPr>
                <a:spLocks noChangeShapeType="1"/>
              </p:cNvSpPr>
              <p:nvPr/>
            </p:nvSpPr>
            <p:spPr bwMode="auto">
              <a:xfrm>
                <a:off x="1758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3" name="Line 3563"/>
              <p:cNvSpPr>
                <a:spLocks noChangeShapeType="1"/>
              </p:cNvSpPr>
              <p:nvPr/>
            </p:nvSpPr>
            <p:spPr bwMode="auto">
              <a:xfrm flipH="1">
                <a:off x="1752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4" name="Line 3564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5" name="Line 3565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6" name="Line 3566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7" name="Line 3567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8" name="Line 3568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9" name="Line 3569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0" name="Line 3570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1" name="Line 3571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2" name="Line 3572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3" name="Line 3573"/>
              <p:cNvSpPr>
                <a:spLocks noChangeShapeType="1"/>
              </p:cNvSpPr>
              <p:nvPr/>
            </p:nvSpPr>
            <p:spPr bwMode="auto">
              <a:xfrm>
                <a:off x="1752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4" name="Line 3574"/>
              <p:cNvSpPr>
                <a:spLocks noChangeShapeType="1"/>
              </p:cNvSpPr>
              <p:nvPr/>
            </p:nvSpPr>
            <p:spPr bwMode="auto">
              <a:xfrm flipH="1">
                <a:off x="1745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5" name="Line 3575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6" name="Line 3576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7" name="Line 3577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8" name="Line 3578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9" name="Line 3579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0" name="Line 3580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1" name="Line 3581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2" name="Line 3582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3" name="Line 3583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4" name="Line 3584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5" name="Line 3585"/>
              <p:cNvSpPr>
                <a:spLocks noChangeShapeType="1"/>
              </p:cNvSpPr>
              <p:nvPr/>
            </p:nvSpPr>
            <p:spPr bwMode="auto">
              <a:xfrm>
                <a:off x="1745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6" name="Line 3586"/>
              <p:cNvSpPr>
                <a:spLocks noChangeShapeType="1"/>
              </p:cNvSpPr>
              <p:nvPr/>
            </p:nvSpPr>
            <p:spPr bwMode="auto">
              <a:xfrm flipH="1">
                <a:off x="1739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7" name="Line 3587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8" name="Line 3588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9" name="Line 3589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0" name="Line 3590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1" name="Line 3591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2" name="Line 3592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3" name="Line 3593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4" name="Line 3594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5" name="Line 3595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6" name="Line 3596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7" name="Line 3597"/>
              <p:cNvSpPr>
                <a:spLocks noChangeShapeType="1"/>
              </p:cNvSpPr>
              <p:nvPr/>
            </p:nvSpPr>
            <p:spPr bwMode="auto">
              <a:xfrm>
                <a:off x="1739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8" name="Line 3598"/>
              <p:cNvSpPr>
                <a:spLocks noChangeShapeType="1"/>
              </p:cNvSpPr>
              <p:nvPr/>
            </p:nvSpPr>
            <p:spPr bwMode="auto">
              <a:xfrm flipH="1">
                <a:off x="1733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9" name="Line 3599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0" name="Line 3600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1" name="Line 3601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2" name="Line 3602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3" name="Line 3603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4" name="Line 3604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5" name="Line 3605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6" name="Line 3606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7" name="Line 3607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8" name="Line 3608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9" name="Line 3609"/>
              <p:cNvSpPr>
                <a:spLocks noChangeShapeType="1"/>
              </p:cNvSpPr>
              <p:nvPr/>
            </p:nvSpPr>
            <p:spPr bwMode="auto">
              <a:xfrm>
                <a:off x="1733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0" name="Line 3610"/>
              <p:cNvSpPr>
                <a:spLocks noChangeShapeType="1"/>
              </p:cNvSpPr>
              <p:nvPr/>
            </p:nvSpPr>
            <p:spPr bwMode="auto">
              <a:xfrm flipH="1">
                <a:off x="1726" y="27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1" name="Line 3611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2" name="Line 3612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3" name="Line 3613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4" name="Line 3614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5" name="Line 3615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6" name="Line 3616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7" name="Line 3617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8" name="Line 3618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9" name="Line 3619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0" name="Line 3620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1" name="Line 3621"/>
              <p:cNvSpPr>
                <a:spLocks noChangeShapeType="1"/>
              </p:cNvSpPr>
              <p:nvPr/>
            </p:nvSpPr>
            <p:spPr bwMode="auto">
              <a:xfrm>
                <a:off x="1726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7" name="Group 3622"/>
            <p:cNvGrpSpPr>
              <a:grpSpLocks/>
            </p:cNvGrpSpPr>
            <p:nvPr/>
          </p:nvGrpSpPr>
          <p:grpSpPr bwMode="auto">
            <a:xfrm>
              <a:off x="1149" y="678"/>
              <a:ext cx="1504" cy="2071"/>
              <a:chOff x="1149" y="678"/>
              <a:chExt cx="1504" cy="2071"/>
            </a:xfrm>
          </p:grpSpPr>
          <p:sp>
            <p:nvSpPr>
              <p:cNvPr id="542" name="Line 3623"/>
              <p:cNvSpPr>
                <a:spLocks noChangeShapeType="1"/>
              </p:cNvSpPr>
              <p:nvPr/>
            </p:nvSpPr>
            <p:spPr bwMode="auto">
              <a:xfrm flipH="1">
                <a:off x="1720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3" name="Line 3624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4" name="Line 3625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5" name="Line 3626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6" name="Line 3627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7" name="Line 3628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8" name="Line 3629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9" name="Line 3630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0" name="Line 3631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1" name="Line 3632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2" name="Line 3633"/>
              <p:cNvSpPr>
                <a:spLocks noChangeShapeType="1"/>
              </p:cNvSpPr>
              <p:nvPr/>
            </p:nvSpPr>
            <p:spPr bwMode="auto">
              <a:xfrm>
                <a:off x="172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3" name="Line 3634"/>
              <p:cNvSpPr>
                <a:spLocks noChangeShapeType="1"/>
              </p:cNvSpPr>
              <p:nvPr/>
            </p:nvSpPr>
            <p:spPr bwMode="auto">
              <a:xfrm flipH="1">
                <a:off x="1714" y="27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4" name="Line 3635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5" name="Line 3636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6" name="Line 3637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7" name="Line 3638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8" name="Line 3639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9" name="Line 3640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0" name="Line 3641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1" name="Line 3642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2" name="Line 3643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3" name="Line 3644"/>
              <p:cNvSpPr>
                <a:spLocks noChangeShapeType="1"/>
              </p:cNvSpPr>
              <p:nvPr/>
            </p:nvSpPr>
            <p:spPr bwMode="auto">
              <a:xfrm>
                <a:off x="1714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4" name="Line 3645"/>
              <p:cNvSpPr>
                <a:spLocks noChangeShapeType="1"/>
              </p:cNvSpPr>
              <p:nvPr/>
            </p:nvSpPr>
            <p:spPr bwMode="auto">
              <a:xfrm flipH="1">
                <a:off x="1149" y="1666"/>
                <a:ext cx="150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5" name="Line 3646"/>
              <p:cNvSpPr>
                <a:spLocks noChangeShapeType="1"/>
              </p:cNvSpPr>
              <p:nvPr/>
            </p:nvSpPr>
            <p:spPr bwMode="auto">
              <a:xfrm flipV="1">
                <a:off x="1149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6" name="Line 3647"/>
              <p:cNvSpPr>
                <a:spLocks noChangeShapeType="1"/>
              </p:cNvSpPr>
              <p:nvPr/>
            </p:nvSpPr>
            <p:spPr bwMode="auto">
              <a:xfrm flipV="1">
                <a:off x="127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7" name="Line 3648"/>
              <p:cNvSpPr>
                <a:spLocks noChangeShapeType="1"/>
              </p:cNvSpPr>
              <p:nvPr/>
            </p:nvSpPr>
            <p:spPr bwMode="auto">
              <a:xfrm flipV="1">
                <a:off x="1396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8" name="Line 3649"/>
              <p:cNvSpPr>
                <a:spLocks noChangeShapeType="1"/>
              </p:cNvSpPr>
              <p:nvPr/>
            </p:nvSpPr>
            <p:spPr bwMode="auto">
              <a:xfrm flipV="1">
                <a:off x="1523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9" name="Line 3650"/>
              <p:cNvSpPr>
                <a:spLocks noChangeShapeType="1"/>
              </p:cNvSpPr>
              <p:nvPr/>
            </p:nvSpPr>
            <p:spPr bwMode="auto">
              <a:xfrm flipV="1">
                <a:off x="165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0" name="Line 3651"/>
              <p:cNvSpPr>
                <a:spLocks noChangeShapeType="1"/>
              </p:cNvSpPr>
              <p:nvPr/>
            </p:nvSpPr>
            <p:spPr bwMode="auto">
              <a:xfrm flipV="1">
                <a:off x="177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1" name="Line 3652"/>
              <p:cNvSpPr>
                <a:spLocks noChangeShapeType="1"/>
              </p:cNvSpPr>
              <p:nvPr/>
            </p:nvSpPr>
            <p:spPr bwMode="auto">
              <a:xfrm flipV="1">
                <a:off x="1897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2" name="Line 3653"/>
              <p:cNvSpPr>
                <a:spLocks noChangeShapeType="1"/>
              </p:cNvSpPr>
              <p:nvPr/>
            </p:nvSpPr>
            <p:spPr bwMode="auto">
              <a:xfrm flipV="1">
                <a:off x="2024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3" name="Line 3654"/>
              <p:cNvSpPr>
                <a:spLocks noChangeShapeType="1"/>
              </p:cNvSpPr>
              <p:nvPr/>
            </p:nvSpPr>
            <p:spPr bwMode="auto">
              <a:xfrm flipV="1">
                <a:off x="215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4" name="Line 3655"/>
              <p:cNvSpPr>
                <a:spLocks noChangeShapeType="1"/>
              </p:cNvSpPr>
              <p:nvPr/>
            </p:nvSpPr>
            <p:spPr bwMode="auto">
              <a:xfrm flipV="1">
                <a:off x="227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5" name="Line 3656"/>
              <p:cNvSpPr>
                <a:spLocks noChangeShapeType="1"/>
              </p:cNvSpPr>
              <p:nvPr/>
            </p:nvSpPr>
            <p:spPr bwMode="auto">
              <a:xfrm flipV="1">
                <a:off x="239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6" name="Line 3657"/>
              <p:cNvSpPr>
                <a:spLocks noChangeShapeType="1"/>
              </p:cNvSpPr>
              <p:nvPr/>
            </p:nvSpPr>
            <p:spPr bwMode="auto">
              <a:xfrm flipV="1">
                <a:off x="2525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7" name="Line 3658"/>
              <p:cNvSpPr>
                <a:spLocks noChangeShapeType="1"/>
              </p:cNvSpPr>
              <p:nvPr/>
            </p:nvSpPr>
            <p:spPr bwMode="auto">
              <a:xfrm flipV="1">
                <a:off x="2652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8" name="Rectangle 3659"/>
              <p:cNvSpPr>
                <a:spLocks noChangeArrowheads="1"/>
              </p:cNvSpPr>
              <p:nvPr/>
            </p:nvSpPr>
            <p:spPr bwMode="auto">
              <a:xfrm>
                <a:off x="1149" y="1659"/>
                <a:ext cx="1503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9" name="Line 3660"/>
              <p:cNvSpPr>
                <a:spLocks noChangeShapeType="1"/>
              </p:cNvSpPr>
              <p:nvPr/>
            </p:nvSpPr>
            <p:spPr bwMode="auto">
              <a:xfrm flipV="1">
                <a:off x="1149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0" name="Line 3661"/>
              <p:cNvSpPr>
                <a:spLocks noChangeShapeType="1"/>
              </p:cNvSpPr>
              <p:nvPr/>
            </p:nvSpPr>
            <p:spPr bwMode="auto">
              <a:xfrm flipV="1">
                <a:off x="127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1" name="Line 3662"/>
              <p:cNvSpPr>
                <a:spLocks noChangeShapeType="1"/>
              </p:cNvSpPr>
              <p:nvPr/>
            </p:nvSpPr>
            <p:spPr bwMode="auto">
              <a:xfrm flipV="1">
                <a:off x="1396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2" name="Line 3663"/>
              <p:cNvSpPr>
                <a:spLocks noChangeShapeType="1"/>
              </p:cNvSpPr>
              <p:nvPr/>
            </p:nvSpPr>
            <p:spPr bwMode="auto">
              <a:xfrm flipV="1">
                <a:off x="1523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3" name="Line 3664"/>
              <p:cNvSpPr>
                <a:spLocks noChangeShapeType="1"/>
              </p:cNvSpPr>
              <p:nvPr/>
            </p:nvSpPr>
            <p:spPr bwMode="auto">
              <a:xfrm flipV="1">
                <a:off x="1650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4" name="Line 3665"/>
              <p:cNvSpPr>
                <a:spLocks noChangeShapeType="1"/>
              </p:cNvSpPr>
              <p:nvPr/>
            </p:nvSpPr>
            <p:spPr bwMode="auto">
              <a:xfrm flipV="1">
                <a:off x="177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5" name="Line 3666"/>
              <p:cNvSpPr>
                <a:spLocks noChangeShapeType="1"/>
              </p:cNvSpPr>
              <p:nvPr/>
            </p:nvSpPr>
            <p:spPr bwMode="auto">
              <a:xfrm flipV="1">
                <a:off x="1897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6" name="Line 3667"/>
              <p:cNvSpPr>
                <a:spLocks noChangeShapeType="1"/>
              </p:cNvSpPr>
              <p:nvPr/>
            </p:nvSpPr>
            <p:spPr bwMode="auto">
              <a:xfrm flipV="1">
                <a:off x="2024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7" name="Line 3668"/>
              <p:cNvSpPr>
                <a:spLocks noChangeShapeType="1"/>
              </p:cNvSpPr>
              <p:nvPr/>
            </p:nvSpPr>
            <p:spPr bwMode="auto">
              <a:xfrm flipV="1">
                <a:off x="2151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8" name="Line 3669"/>
              <p:cNvSpPr>
                <a:spLocks noChangeShapeType="1"/>
              </p:cNvSpPr>
              <p:nvPr/>
            </p:nvSpPr>
            <p:spPr bwMode="auto">
              <a:xfrm flipV="1">
                <a:off x="227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9" name="Line 3670"/>
              <p:cNvSpPr>
                <a:spLocks noChangeShapeType="1"/>
              </p:cNvSpPr>
              <p:nvPr/>
            </p:nvSpPr>
            <p:spPr bwMode="auto">
              <a:xfrm flipV="1">
                <a:off x="2398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0" name="Line 3671"/>
              <p:cNvSpPr>
                <a:spLocks noChangeShapeType="1"/>
              </p:cNvSpPr>
              <p:nvPr/>
            </p:nvSpPr>
            <p:spPr bwMode="auto">
              <a:xfrm flipV="1">
                <a:off x="2525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1" name="Line 3672"/>
              <p:cNvSpPr>
                <a:spLocks noChangeShapeType="1"/>
              </p:cNvSpPr>
              <p:nvPr/>
            </p:nvSpPr>
            <p:spPr bwMode="auto">
              <a:xfrm flipV="1">
                <a:off x="2652" y="164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2" name="Line 3673"/>
              <p:cNvSpPr>
                <a:spLocks noChangeShapeType="1"/>
              </p:cNvSpPr>
              <p:nvPr/>
            </p:nvSpPr>
            <p:spPr bwMode="auto">
              <a:xfrm flipV="1">
                <a:off x="1346" y="1659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3" name="Line 3674"/>
              <p:cNvSpPr>
                <a:spLocks noChangeShapeType="1"/>
              </p:cNvSpPr>
              <p:nvPr/>
            </p:nvSpPr>
            <p:spPr bwMode="auto">
              <a:xfrm>
                <a:off x="1352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4" name="Line 3675"/>
              <p:cNvSpPr>
                <a:spLocks noChangeShapeType="1"/>
              </p:cNvSpPr>
              <p:nvPr/>
            </p:nvSpPr>
            <p:spPr bwMode="auto">
              <a:xfrm>
                <a:off x="1352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5" name="Line 3676"/>
              <p:cNvSpPr>
                <a:spLocks noChangeShapeType="1"/>
              </p:cNvSpPr>
              <p:nvPr/>
            </p:nvSpPr>
            <p:spPr bwMode="auto">
              <a:xfrm>
                <a:off x="1352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6" name="Line 3677"/>
              <p:cNvSpPr>
                <a:spLocks noChangeShapeType="1"/>
              </p:cNvSpPr>
              <p:nvPr/>
            </p:nvSpPr>
            <p:spPr bwMode="auto">
              <a:xfrm flipV="1">
                <a:off x="1352" y="1659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7" name="Line 3678"/>
              <p:cNvSpPr>
                <a:spLocks noChangeShapeType="1"/>
              </p:cNvSpPr>
              <p:nvPr/>
            </p:nvSpPr>
            <p:spPr bwMode="auto">
              <a:xfrm>
                <a:off x="1358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8" name="Line 3679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9" name="Line 3680"/>
              <p:cNvSpPr>
                <a:spLocks noChangeShapeType="1"/>
              </p:cNvSpPr>
              <p:nvPr/>
            </p:nvSpPr>
            <p:spPr bwMode="auto">
              <a:xfrm flipV="1">
                <a:off x="1358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0" name="Line 3681"/>
              <p:cNvSpPr>
                <a:spLocks noChangeShapeType="1"/>
              </p:cNvSpPr>
              <p:nvPr/>
            </p:nvSpPr>
            <p:spPr bwMode="auto">
              <a:xfrm>
                <a:off x="1358" y="165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1" name="Line 3682"/>
              <p:cNvSpPr>
                <a:spLocks noChangeShapeType="1"/>
              </p:cNvSpPr>
              <p:nvPr/>
            </p:nvSpPr>
            <p:spPr bwMode="auto">
              <a:xfrm>
                <a:off x="136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2" name="Line 3683"/>
              <p:cNvSpPr>
                <a:spLocks noChangeShapeType="1"/>
              </p:cNvSpPr>
              <p:nvPr/>
            </p:nvSpPr>
            <p:spPr bwMode="auto">
              <a:xfrm>
                <a:off x="1365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3" name="Line 3684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4" name="Line 3685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5" name="Line 3686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6" name="Line 3687"/>
              <p:cNvSpPr>
                <a:spLocks noChangeShapeType="1"/>
              </p:cNvSpPr>
              <p:nvPr/>
            </p:nvSpPr>
            <p:spPr bwMode="auto">
              <a:xfrm flipV="1">
                <a:off x="1371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7" name="Line 3688"/>
              <p:cNvSpPr>
                <a:spLocks noChangeShapeType="1"/>
              </p:cNvSpPr>
              <p:nvPr/>
            </p:nvSpPr>
            <p:spPr bwMode="auto">
              <a:xfrm>
                <a:off x="1371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8" name="Line 3689"/>
              <p:cNvSpPr>
                <a:spLocks noChangeShapeType="1"/>
              </p:cNvSpPr>
              <p:nvPr/>
            </p:nvSpPr>
            <p:spPr bwMode="auto">
              <a:xfrm>
                <a:off x="1377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9" name="Line 3690"/>
              <p:cNvSpPr>
                <a:spLocks noChangeShapeType="1"/>
              </p:cNvSpPr>
              <p:nvPr/>
            </p:nvSpPr>
            <p:spPr bwMode="auto">
              <a:xfrm>
                <a:off x="1377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0" name="Line 3691"/>
              <p:cNvSpPr>
                <a:spLocks noChangeShapeType="1"/>
              </p:cNvSpPr>
              <p:nvPr/>
            </p:nvSpPr>
            <p:spPr bwMode="auto">
              <a:xfrm>
                <a:off x="1377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1" name="Line 3692"/>
              <p:cNvSpPr>
                <a:spLocks noChangeShapeType="1"/>
              </p:cNvSpPr>
              <p:nvPr/>
            </p:nvSpPr>
            <p:spPr bwMode="auto">
              <a:xfrm flipV="1">
                <a:off x="1377" y="1659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2" name="Line 3693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3" name="Line 3694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4" name="Line 3695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5" name="Line 3696"/>
              <p:cNvSpPr>
                <a:spLocks noChangeShapeType="1"/>
              </p:cNvSpPr>
              <p:nvPr/>
            </p:nvSpPr>
            <p:spPr bwMode="auto">
              <a:xfrm>
                <a:off x="1384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6" name="Line 3697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7" name="Line 3698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8" name="Line 3699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9" name="Line 3700"/>
              <p:cNvSpPr>
                <a:spLocks noChangeShapeType="1"/>
              </p:cNvSpPr>
              <p:nvPr/>
            </p:nvSpPr>
            <p:spPr bwMode="auto">
              <a:xfrm>
                <a:off x="1390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0" name="Line 3701"/>
              <p:cNvSpPr>
                <a:spLocks noChangeShapeType="1"/>
              </p:cNvSpPr>
              <p:nvPr/>
            </p:nvSpPr>
            <p:spPr bwMode="auto">
              <a:xfrm>
                <a:off x="1396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1" name="Line 3702"/>
              <p:cNvSpPr>
                <a:spLocks noChangeShapeType="1"/>
              </p:cNvSpPr>
              <p:nvPr/>
            </p:nvSpPr>
            <p:spPr bwMode="auto">
              <a:xfrm>
                <a:off x="1396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2" name="Line 3703"/>
              <p:cNvSpPr>
                <a:spLocks noChangeShapeType="1"/>
              </p:cNvSpPr>
              <p:nvPr/>
            </p:nvSpPr>
            <p:spPr bwMode="auto">
              <a:xfrm>
                <a:off x="1396" y="165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3" name="Line 3704"/>
              <p:cNvSpPr>
                <a:spLocks noChangeShapeType="1"/>
              </p:cNvSpPr>
              <p:nvPr/>
            </p:nvSpPr>
            <p:spPr bwMode="auto">
              <a:xfrm>
                <a:off x="1403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4" name="Line 3705"/>
              <p:cNvSpPr>
                <a:spLocks noChangeShapeType="1"/>
              </p:cNvSpPr>
              <p:nvPr/>
            </p:nvSpPr>
            <p:spPr bwMode="auto">
              <a:xfrm>
                <a:off x="1403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5" name="Line 3706"/>
              <p:cNvSpPr>
                <a:spLocks noChangeShapeType="1"/>
              </p:cNvSpPr>
              <p:nvPr/>
            </p:nvSpPr>
            <p:spPr bwMode="auto">
              <a:xfrm flipV="1">
                <a:off x="1403" y="165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6" name="Line 3707"/>
              <p:cNvSpPr>
                <a:spLocks noChangeShapeType="1"/>
              </p:cNvSpPr>
              <p:nvPr/>
            </p:nvSpPr>
            <p:spPr bwMode="auto">
              <a:xfrm flipV="1">
                <a:off x="1403" y="1639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7" name="Line 3708"/>
              <p:cNvSpPr>
                <a:spLocks noChangeShapeType="1"/>
              </p:cNvSpPr>
              <p:nvPr/>
            </p:nvSpPr>
            <p:spPr bwMode="auto">
              <a:xfrm flipV="1">
                <a:off x="1409" y="1598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8" name="Line 3709"/>
              <p:cNvSpPr>
                <a:spLocks noChangeShapeType="1"/>
              </p:cNvSpPr>
              <p:nvPr/>
            </p:nvSpPr>
            <p:spPr bwMode="auto">
              <a:xfrm flipV="1">
                <a:off x="1409" y="1496"/>
                <a:ext cx="1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9" name="Line 3710"/>
              <p:cNvSpPr>
                <a:spLocks noChangeShapeType="1"/>
              </p:cNvSpPr>
              <p:nvPr/>
            </p:nvSpPr>
            <p:spPr bwMode="auto">
              <a:xfrm flipV="1">
                <a:off x="1409" y="1361"/>
                <a:ext cx="1" cy="1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0" name="Line 3711"/>
              <p:cNvSpPr>
                <a:spLocks noChangeShapeType="1"/>
              </p:cNvSpPr>
              <p:nvPr/>
            </p:nvSpPr>
            <p:spPr bwMode="auto">
              <a:xfrm flipV="1">
                <a:off x="1409" y="1192"/>
                <a:ext cx="7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1" name="Line 3712"/>
              <p:cNvSpPr>
                <a:spLocks noChangeShapeType="1"/>
              </p:cNvSpPr>
              <p:nvPr/>
            </p:nvSpPr>
            <p:spPr bwMode="auto">
              <a:xfrm flipV="1">
                <a:off x="1416" y="1178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2" name="Line 3713"/>
              <p:cNvSpPr>
                <a:spLocks noChangeShapeType="1"/>
              </p:cNvSpPr>
              <p:nvPr/>
            </p:nvSpPr>
            <p:spPr bwMode="auto">
              <a:xfrm>
                <a:off x="1416" y="1178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3" name="Line 3714"/>
              <p:cNvSpPr>
                <a:spLocks noChangeShapeType="1"/>
              </p:cNvSpPr>
              <p:nvPr/>
            </p:nvSpPr>
            <p:spPr bwMode="auto">
              <a:xfrm>
                <a:off x="1416" y="1327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4" name="Line 3715"/>
              <p:cNvSpPr>
                <a:spLocks noChangeShapeType="1"/>
              </p:cNvSpPr>
              <p:nvPr/>
            </p:nvSpPr>
            <p:spPr bwMode="auto">
              <a:xfrm>
                <a:off x="1416" y="1476"/>
                <a:ext cx="6" cy="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5" name="Line 3716"/>
              <p:cNvSpPr>
                <a:spLocks noChangeShapeType="1"/>
              </p:cNvSpPr>
              <p:nvPr/>
            </p:nvSpPr>
            <p:spPr bwMode="auto">
              <a:xfrm>
                <a:off x="1422" y="155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6" name="Line 3717"/>
              <p:cNvSpPr>
                <a:spLocks noChangeShapeType="1"/>
              </p:cNvSpPr>
              <p:nvPr/>
            </p:nvSpPr>
            <p:spPr bwMode="auto">
              <a:xfrm>
                <a:off x="1422" y="1591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7" name="Line 3718"/>
              <p:cNvSpPr>
                <a:spLocks noChangeShapeType="1"/>
              </p:cNvSpPr>
              <p:nvPr/>
            </p:nvSpPr>
            <p:spPr bwMode="auto">
              <a:xfrm>
                <a:off x="1422" y="1618"/>
                <a:ext cx="6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8" name="Line 3719"/>
              <p:cNvSpPr>
                <a:spLocks noChangeShapeType="1"/>
              </p:cNvSpPr>
              <p:nvPr/>
            </p:nvSpPr>
            <p:spPr bwMode="auto">
              <a:xfrm>
                <a:off x="1428" y="163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9" name="Line 3720"/>
              <p:cNvSpPr>
                <a:spLocks noChangeShapeType="1"/>
              </p:cNvSpPr>
              <p:nvPr/>
            </p:nvSpPr>
            <p:spPr bwMode="auto">
              <a:xfrm>
                <a:off x="1428" y="163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0" name="Line 3721"/>
              <p:cNvSpPr>
                <a:spLocks noChangeShapeType="1"/>
              </p:cNvSpPr>
              <p:nvPr/>
            </p:nvSpPr>
            <p:spPr bwMode="auto">
              <a:xfrm>
                <a:off x="1428" y="16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1" name="Line 3722"/>
              <p:cNvSpPr>
                <a:spLocks noChangeShapeType="1"/>
              </p:cNvSpPr>
              <p:nvPr/>
            </p:nvSpPr>
            <p:spPr bwMode="auto">
              <a:xfrm>
                <a:off x="1428" y="1645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2" name="Line 3723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3" name="Line 3724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4" name="Line 3725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5" name="Line 3726"/>
              <p:cNvSpPr>
                <a:spLocks noChangeShapeType="1"/>
              </p:cNvSpPr>
              <p:nvPr/>
            </p:nvSpPr>
            <p:spPr bwMode="auto">
              <a:xfrm>
                <a:off x="1435" y="1652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6" name="Line 3727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7" name="Line 3728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8" name="Line 3729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9" name="Line 3730"/>
              <p:cNvSpPr>
                <a:spLocks noChangeShapeType="1"/>
              </p:cNvSpPr>
              <p:nvPr/>
            </p:nvSpPr>
            <p:spPr bwMode="auto">
              <a:xfrm>
                <a:off x="1441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0" name="Line 3731"/>
              <p:cNvSpPr>
                <a:spLocks noChangeShapeType="1"/>
              </p:cNvSpPr>
              <p:nvPr/>
            </p:nvSpPr>
            <p:spPr bwMode="auto">
              <a:xfrm flipV="1">
                <a:off x="1447" y="165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1" name="Line 3732"/>
              <p:cNvSpPr>
                <a:spLocks noChangeShapeType="1"/>
              </p:cNvSpPr>
              <p:nvPr/>
            </p:nvSpPr>
            <p:spPr bwMode="auto">
              <a:xfrm>
                <a:off x="1447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2" name="Line 3733"/>
              <p:cNvSpPr>
                <a:spLocks noChangeShapeType="1"/>
              </p:cNvSpPr>
              <p:nvPr/>
            </p:nvSpPr>
            <p:spPr bwMode="auto">
              <a:xfrm flipV="1">
                <a:off x="1447" y="1639"/>
                <a:ext cx="7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3" name="Line 3734"/>
              <p:cNvSpPr>
                <a:spLocks noChangeShapeType="1"/>
              </p:cNvSpPr>
              <p:nvPr/>
            </p:nvSpPr>
            <p:spPr bwMode="auto">
              <a:xfrm flipV="1">
                <a:off x="1454" y="1571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4" name="Line 3735"/>
              <p:cNvSpPr>
                <a:spLocks noChangeShapeType="1"/>
              </p:cNvSpPr>
              <p:nvPr/>
            </p:nvSpPr>
            <p:spPr bwMode="auto">
              <a:xfrm flipV="1">
                <a:off x="1454" y="1415"/>
                <a:ext cx="1" cy="1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5" name="Line 3736"/>
              <p:cNvSpPr>
                <a:spLocks noChangeShapeType="1"/>
              </p:cNvSpPr>
              <p:nvPr/>
            </p:nvSpPr>
            <p:spPr bwMode="auto">
              <a:xfrm flipV="1">
                <a:off x="1454" y="1178"/>
                <a:ext cx="1" cy="2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6" name="Line 3737"/>
              <p:cNvSpPr>
                <a:spLocks noChangeShapeType="1"/>
              </p:cNvSpPr>
              <p:nvPr/>
            </p:nvSpPr>
            <p:spPr bwMode="auto">
              <a:xfrm flipV="1">
                <a:off x="1454" y="860"/>
                <a:ext cx="6" cy="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7" name="Line 3738"/>
              <p:cNvSpPr>
                <a:spLocks noChangeShapeType="1"/>
              </p:cNvSpPr>
              <p:nvPr/>
            </p:nvSpPr>
            <p:spPr bwMode="auto">
              <a:xfrm flipV="1">
                <a:off x="1460" y="678"/>
                <a:ext cx="1" cy="1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8" name="Line 3739"/>
              <p:cNvSpPr>
                <a:spLocks noChangeShapeType="1"/>
              </p:cNvSpPr>
              <p:nvPr/>
            </p:nvSpPr>
            <p:spPr bwMode="auto">
              <a:xfrm>
                <a:off x="1460" y="678"/>
                <a:ext cx="1" cy="1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9" name="Line 3740"/>
              <p:cNvSpPr>
                <a:spLocks noChangeShapeType="1"/>
              </p:cNvSpPr>
              <p:nvPr/>
            </p:nvSpPr>
            <p:spPr bwMode="auto">
              <a:xfrm>
                <a:off x="1460" y="854"/>
                <a:ext cx="1" cy="3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0" name="Line 3741"/>
              <p:cNvSpPr>
                <a:spLocks noChangeShapeType="1"/>
              </p:cNvSpPr>
              <p:nvPr/>
            </p:nvSpPr>
            <p:spPr bwMode="auto">
              <a:xfrm>
                <a:off x="1460" y="1212"/>
                <a:ext cx="6" cy="1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1" name="Line 3742"/>
              <p:cNvSpPr>
                <a:spLocks noChangeShapeType="1"/>
              </p:cNvSpPr>
              <p:nvPr/>
            </p:nvSpPr>
            <p:spPr bwMode="auto">
              <a:xfrm>
                <a:off x="1466" y="1402"/>
                <a:ext cx="1" cy="1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2" name="Line 3743"/>
              <p:cNvSpPr>
                <a:spLocks noChangeShapeType="1"/>
              </p:cNvSpPr>
              <p:nvPr/>
            </p:nvSpPr>
            <p:spPr bwMode="auto">
              <a:xfrm>
                <a:off x="1466" y="1503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3" name="Line 3744"/>
              <p:cNvSpPr>
                <a:spLocks noChangeShapeType="1"/>
              </p:cNvSpPr>
              <p:nvPr/>
            </p:nvSpPr>
            <p:spPr bwMode="auto">
              <a:xfrm>
                <a:off x="1466" y="155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4" name="Line 3745"/>
              <p:cNvSpPr>
                <a:spLocks noChangeShapeType="1"/>
              </p:cNvSpPr>
              <p:nvPr/>
            </p:nvSpPr>
            <p:spPr bwMode="auto">
              <a:xfrm>
                <a:off x="1466" y="1591"/>
                <a:ext cx="7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5" name="Line 3746"/>
              <p:cNvSpPr>
                <a:spLocks noChangeShapeType="1"/>
              </p:cNvSpPr>
              <p:nvPr/>
            </p:nvSpPr>
            <p:spPr bwMode="auto">
              <a:xfrm>
                <a:off x="1473" y="1611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6" name="Line 3747"/>
              <p:cNvSpPr>
                <a:spLocks noChangeShapeType="1"/>
              </p:cNvSpPr>
              <p:nvPr/>
            </p:nvSpPr>
            <p:spPr bwMode="auto">
              <a:xfrm>
                <a:off x="1473" y="162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7" name="Line 3748"/>
              <p:cNvSpPr>
                <a:spLocks noChangeShapeType="1"/>
              </p:cNvSpPr>
              <p:nvPr/>
            </p:nvSpPr>
            <p:spPr bwMode="auto">
              <a:xfrm>
                <a:off x="1473" y="1632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8" name="Line 3749"/>
              <p:cNvSpPr>
                <a:spLocks noChangeShapeType="1"/>
              </p:cNvSpPr>
              <p:nvPr/>
            </p:nvSpPr>
            <p:spPr bwMode="auto">
              <a:xfrm>
                <a:off x="1479" y="164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9" name="Line 3750"/>
              <p:cNvSpPr>
                <a:spLocks noChangeShapeType="1"/>
              </p:cNvSpPr>
              <p:nvPr/>
            </p:nvSpPr>
            <p:spPr bwMode="auto">
              <a:xfrm>
                <a:off x="1479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0" name="Line 3751"/>
              <p:cNvSpPr>
                <a:spLocks noChangeShapeType="1"/>
              </p:cNvSpPr>
              <p:nvPr/>
            </p:nvSpPr>
            <p:spPr bwMode="auto">
              <a:xfrm>
                <a:off x="1479" y="165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1" name="Line 3752"/>
              <p:cNvSpPr>
                <a:spLocks noChangeShapeType="1"/>
              </p:cNvSpPr>
              <p:nvPr/>
            </p:nvSpPr>
            <p:spPr bwMode="auto">
              <a:xfrm>
                <a:off x="1479" y="16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2" name="Line 3753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3" name="Line 3754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4" name="Line 3755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5" name="Line 3756"/>
              <p:cNvSpPr>
                <a:spLocks noChangeShapeType="1"/>
              </p:cNvSpPr>
              <p:nvPr/>
            </p:nvSpPr>
            <p:spPr bwMode="auto">
              <a:xfrm>
                <a:off x="1485" y="165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6" name="Line 3757"/>
              <p:cNvSpPr>
                <a:spLocks noChangeShapeType="1"/>
              </p:cNvSpPr>
              <p:nvPr/>
            </p:nvSpPr>
            <p:spPr bwMode="auto">
              <a:xfrm>
                <a:off x="1492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7" name="Line 3758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8" name="Line 3759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9" name="Line 3760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0" name="Line 3761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1" name="Line 3762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2" name="Line 3763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3" name="Line 3764"/>
              <p:cNvSpPr>
                <a:spLocks noChangeShapeType="1"/>
              </p:cNvSpPr>
              <p:nvPr/>
            </p:nvSpPr>
            <p:spPr bwMode="auto">
              <a:xfrm flipV="1">
                <a:off x="1504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4" name="Line 3765"/>
              <p:cNvSpPr>
                <a:spLocks noChangeShapeType="1"/>
              </p:cNvSpPr>
              <p:nvPr/>
            </p:nvSpPr>
            <p:spPr bwMode="auto">
              <a:xfrm>
                <a:off x="1504" y="16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5" name="Line 3766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6" name="Line 3767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7" name="Line 3768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8" name="Line 3769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9" name="Line 3770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0" name="Line 3771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1" name="Line 3772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2" name="Line 3773"/>
              <p:cNvSpPr>
                <a:spLocks noChangeShapeType="1"/>
              </p:cNvSpPr>
              <p:nvPr/>
            </p:nvSpPr>
            <p:spPr bwMode="auto">
              <a:xfrm>
                <a:off x="1346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3" name="Line 3774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4" name="Line 3775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5" name="Line 3776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6" name="Line 3777"/>
              <p:cNvSpPr>
                <a:spLocks noChangeShapeType="1"/>
              </p:cNvSpPr>
              <p:nvPr/>
            </p:nvSpPr>
            <p:spPr bwMode="auto">
              <a:xfrm>
                <a:off x="135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7" name="Line 3778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8" name="Line 3779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9" name="Line 3780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0" name="Line 3781"/>
              <p:cNvSpPr>
                <a:spLocks noChangeShapeType="1"/>
              </p:cNvSpPr>
              <p:nvPr/>
            </p:nvSpPr>
            <p:spPr bwMode="auto">
              <a:xfrm>
                <a:off x="1358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1" name="Line 3782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2" name="Line 3783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3" name="Line 3784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4" name="Line 3785"/>
              <p:cNvSpPr>
                <a:spLocks noChangeShapeType="1"/>
              </p:cNvSpPr>
              <p:nvPr/>
            </p:nvSpPr>
            <p:spPr bwMode="auto">
              <a:xfrm>
                <a:off x="136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5" name="Line 3786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6" name="Line 3787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7" name="Line 3788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8" name="Line 3789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9" name="Line 3790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0" name="Line 3791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1" name="Line 3792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2" name="Line 3793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3" name="Line 3794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4" name="Line 3795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5" name="Line 3796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6" name="Line 3797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7" name="Line 3798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8" name="Line 3799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9" name="Line 3800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0" name="Line 3801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1" name="Line 3802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2" name="Line 3803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3" name="Line 3804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4" name="Line 3805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5" name="Line 3806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6" name="Line 3807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7" name="Line 3808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8" name="Line 3809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9" name="Line 3810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0" name="Line 3811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1" name="Line 3812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2" name="Line 3813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3" name="Line 3814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4" name="Line 3815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5" name="Line 3816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6" name="Line 3817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7" name="Line 3818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8" name="Line 3819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9" name="Line 3820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0" name="Line 3821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1" name="Line 3822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8" name="Group 3823"/>
            <p:cNvGrpSpPr>
              <a:grpSpLocks/>
            </p:cNvGrpSpPr>
            <p:nvPr/>
          </p:nvGrpSpPr>
          <p:grpSpPr bwMode="auto">
            <a:xfrm>
              <a:off x="1435" y="1666"/>
              <a:ext cx="83" cy="1"/>
              <a:chOff x="1435" y="1666"/>
              <a:chExt cx="83" cy="1"/>
            </a:xfrm>
          </p:grpSpPr>
          <p:sp>
            <p:nvSpPr>
              <p:cNvPr id="342" name="Line 3824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3" name="Line 3825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4" name="Line 3826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5" name="Line 3827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6" name="Line 3828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" name="Line 3829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" name="Line 3830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9" name="Line 3831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0" name="Line 3832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1" name="Line 3833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" name="Line 3834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3" name="Line 3835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4" name="Line 3836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5" name="Line 3837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6" name="Line 3838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" name="Line 3839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" name="Line 3840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9" name="Line 3841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0" name="Line 3842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1" name="Line 3843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2" name="Line 3844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3" name="Line 3845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4" name="Line 3846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5" name="Line 3847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6" name="Line 3848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7" name="Line 3849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" name="Line 3850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" name="Line 3851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0" name="Line 3852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1" name="Line 3853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2" name="Line 3854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3" name="Line 3855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4" name="Line 3856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5" name="Line 3857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6" name="Line 3858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7" name="Line 3859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8" name="Line 3860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" name="Line 3861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0" name="Line 3862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1" name="Line 3863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2" name="Line 3864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3" name="Line 3865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4" name="Line 3866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5" name="Line 3867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6" name="Line 3868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7" name="Line 3869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8" name="Line 3870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9" name="Line 3871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0" name="Line 3872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1" name="Line 3873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2" name="Line 3874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3" name="Line 3875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4" name="Line 3876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5" name="Line 3877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6" name="Line 3878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7" name="Line 3879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8" name="Line 3880"/>
              <p:cNvSpPr>
                <a:spLocks noChangeShapeType="1"/>
              </p:cNvSpPr>
              <p:nvPr/>
            </p:nvSpPr>
            <p:spPr bwMode="auto">
              <a:xfrm>
                <a:off x="151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" name="Line 3881"/>
              <p:cNvSpPr>
                <a:spLocks noChangeShapeType="1"/>
              </p:cNvSpPr>
              <p:nvPr/>
            </p:nvSpPr>
            <p:spPr bwMode="auto">
              <a:xfrm flipH="1">
                <a:off x="151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0" name="Line 3882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1" name="Line 3883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2" name="Line 3884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3" name="Line 3885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4" name="Line 3886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5" name="Line 3887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6" name="Line 3888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7" name="Line 3889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8" name="Line 3890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9" name="Line 3891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" name="Line 3892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" name="Line 3893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2" name="Line 3894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3" name="Line 3895"/>
              <p:cNvSpPr>
                <a:spLocks noChangeShapeType="1"/>
              </p:cNvSpPr>
              <p:nvPr/>
            </p:nvSpPr>
            <p:spPr bwMode="auto">
              <a:xfrm>
                <a:off x="151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" name="Line 3896"/>
              <p:cNvSpPr>
                <a:spLocks noChangeShapeType="1"/>
              </p:cNvSpPr>
              <p:nvPr/>
            </p:nvSpPr>
            <p:spPr bwMode="auto">
              <a:xfrm flipH="1">
                <a:off x="1504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" name="Line 3897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" name="Line 3898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" name="Line 3899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" name="Line 3900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" name="Line 3901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0" name="Line 3902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1" name="Line 3903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2" name="Line 3904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3" name="Line 3905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4" name="Line 3906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5" name="Line 3907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6" name="Line 3908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7" name="Line 3909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8" name="Line 3910"/>
              <p:cNvSpPr>
                <a:spLocks noChangeShapeType="1"/>
              </p:cNvSpPr>
              <p:nvPr/>
            </p:nvSpPr>
            <p:spPr bwMode="auto">
              <a:xfrm>
                <a:off x="150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9" name="Line 3911"/>
              <p:cNvSpPr>
                <a:spLocks noChangeShapeType="1"/>
              </p:cNvSpPr>
              <p:nvPr/>
            </p:nvSpPr>
            <p:spPr bwMode="auto">
              <a:xfrm flipH="1">
                <a:off x="1498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0" name="Line 3912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1" name="Line 3913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2" name="Line 3914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3" name="Line 3915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4" name="Line 3916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5" name="Line 3917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6" name="Line 3918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7" name="Line 3919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8" name="Line 3920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9" name="Line 3921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0" name="Line 3922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1" name="Line 3923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2" name="Line 3924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3" name="Line 3925"/>
              <p:cNvSpPr>
                <a:spLocks noChangeShapeType="1"/>
              </p:cNvSpPr>
              <p:nvPr/>
            </p:nvSpPr>
            <p:spPr bwMode="auto">
              <a:xfrm>
                <a:off x="149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4" name="Line 3926"/>
              <p:cNvSpPr>
                <a:spLocks noChangeShapeType="1"/>
              </p:cNvSpPr>
              <p:nvPr/>
            </p:nvSpPr>
            <p:spPr bwMode="auto">
              <a:xfrm flipH="1">
                <a:off x="149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5" name="Line 3927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6" name="Line 3928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7" name="Line 3929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8" name="Line 3930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9" name="Line 3931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0" name="Line 3932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1" name="Line 3933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2" name="Line 3934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3" name="Line 3935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4" name="Line 3936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5" name="Line 3937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6" name="Line 3938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7" name="Line 3939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8" name="Line 3940"/>
              <p:cNvSpPr>
                <a:spLocks noChangeShapeType="1"/>
              </p:cNvSpPr>
              <p:nvPr/>
            </p:nvSpPr>
            <p:spPr bwMode="auto">
              <a:xfrm>
                <a:off x="149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9" name="Line 3941"/>
              <p:cNvSpPr>
                <a:spLocks noChangeShapeType="1"/>
              </p:cNvSpPr>
              <p:nvPr/>
            </p:nvSpPr>
            <p:spPr bwMode="auto">
              <a:xfrm flipH="1">
                <a:off x="1485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0" name="Line 3942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1" name="Line 3943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2" name="Line 3944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3" name="Line 3945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4" name="Line 3946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5" name="Line 3947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6" name="Line 3948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7" name="Line 3949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8" name="Line 3950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9" name="Line 3951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0" name="Line 3952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1" name="Line 3953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2" name="Line 3954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3" name="Line 3955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4" name="Line 3956"/>
              <p:cNvSpPr>
                <a:spLocks noChangeShapeType="1"/>
              </p:cNvSpPr>
              <p:nvPr/>
            </p:nvSpPr>
            <p:spPr bwMode="auto">
              <a:xfrm flipH="1">
                <a:off x="1479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5" name="Line 3957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6" name="Line 3958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7" name="Line 3959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8" name="Line 3960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9" name="Line 3961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0" name="Line 3962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1" name="Line 3963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2" name="Line 3964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3" name="Line 3965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4" name="Line 3966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5" name="Line 3967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6" name="Line 3968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7" name="Line 3969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8" name="Line 3970"/>
              <p:cNvSpPr>
                <a:spLocks noChangeShapeType="1"/>
              </p:cNvSpPr>
              <p:nvPr/>
            </p:nvSpPr>
            <p:spPr bwMode="auto">
              <a:xfrm>
                <a:off x="147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9" name="Line 3971"/>
              <p:cNvSpPr>
                <a:spLocks noChangeShapeType="1"/>
              </p:cNvSpPr>
              <p:nvPr/>
            </p:nvSpPr>
            <p:spPr bwMode="auto">
              <a:xfrm flipH="1">
                <a:off x="147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0" name="Line 3972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1" name="Line 3973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2" name="Line 3974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3" name="Line 3975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4" name="Line 3976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5" name="Line 3977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6" name="Line 3978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7" name="Line 3979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8" name="Line 3980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9" name="Line 3981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0" name="Line 3982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1" name="Line 3983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2" name="Line 3984"/>
              <p:cNvSpPr>
                <a:spLocks noChangeShapeType="1"/>
              </p:cNvSpPr>
              <p:nvPr/>
            </p:nvSpPr>
            <p:spPr bwMode="auto">
              <a:xfrm>
                <a:off x="147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3" name="Line 3985"/>
              <p:cNvSpPr>
                <a:spLocks noChangeShapeType="1"/>
              </p:cNvSpPr>
              <p:nvPr/>
            </p:nvSpPr>
            <p:spPr bwMode="auto">
              <a:xfrm flipH="1">
                <a:off x="146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4" name="Line 3986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5" name="Line 3987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6" name="Line 3988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7" name="Line 3989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8" name="Line 3990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9" name="Line 3991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0" name="Line 3992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1" name="Line 3993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2" name="Line 3994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3" name="Line 3995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4" name="Line 3996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5" name="Line 3997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6" name="Line 3998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7" name="Line 3999"/>
              <p:cNvSpPr>
                <a:spLocks noChangeShapeType="1"/>
              </p:cNvSpPr>
              <p:nvPr/>
            </p:nvSpPr>
            <p:spPr bwMode="auto">
              <a:xfrm>
                <a:off x="146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8" name="Line 4000"/>
              <p:cNvSpPr>
                <a:spLocks noChangeShapeType="1"/>
              </p:cNvSpPr>
              <p:nvPr/>
            </p:nvSpPr>
            <p:spPr bwMode="auto">
              <a:xfrm flipH="1">
                <a:off x="146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9" name="Line 4001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0" name="Line 4002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1" name="Line 4003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2" name="Line 4004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3" name="Line 4005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4" name="Line 4006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5" name="Line 4007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6" name="Line 4008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7" name="Line 4009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8" name="Line 4010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9" name="Line 4011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0" name="Line 4012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1" name="Line 4013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2" name="Line 4014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3" name="Line 4015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4" name="Line 4016"/>
              <p:cNvSpPr>
                <a:spLocks noChangeShapeType="1"/>
              </p:cNvSpPr>
              <p:nvPr/>
            </p:nvSpPr>
            <p:spPr bwMode="auto">
              <a:xfrm flipH="1">
                <a:off x="145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5" name="Line 4017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6" name="Line 4018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7" name="Line 4019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8" name="Line 4020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9" name="Line 4021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0" name="Line 4022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1" name="Line 4023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9" name="Group 4024"/>
            <p:cNvGrpSpPr>
              <a:grpSpLocks/>
            </p:cNvGrpSpPr>
            <p:nvPr/>
          </p:nvGrpSpPr>
          <p:grpSpPr bwMode="auto">
            <a:xfrm>
              <a:off x="1371" y="1666"/>
              <a:ext cx="84" cy="1"/>
              <a:chOff x="1371" y="1666"/>
              <a:chExt cx="84" cy="1"/>
            </a:xfrm>
          </p:grpSpPr>
          <p:sp>
            <p:nvSpPr>
              <p:cNvPr id="142" name="Line 4025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" name="Line 4026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" name="Line 4027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" name="Line 4028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" name="Line 4029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" name="Line 4030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" name="Line 4031"/>
              <p:cNvSpPr>
                <a:spLocks noChangeShapeType="1"/>
              </p:cNvSpPr>
              <p:nvPr/>
            </p:nvSpPr>
            <p:spPr bwMode="auto">
              <a:xfrm>
                <a:off x="145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" name="Line 4032"/>
              <p:cNvSpPr>
                <a:spLocks noChangeShapeType="1"/>
              </p:cNvSpPr>
              <p:nvPr/>
            </p:nvSpPr>
            <p:spPr bwMode="auto">
              <a:xfrm flipH="1">
                <a:off x="144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" name="Line 4033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" name="Line 4034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" name="Line 4035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" name="Line 4036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" name="Line 4037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" name="Line 4038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" name="Line 4039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" name="Line 4040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" name="Line 4041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" name="Line 4042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" name="Line 4043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" name="Line 4044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" name="Line 4045"/>
              <p:cNvSpPr>
                <a:spLocks noChangeShapeType="1"/>
              </p:cNvSpPr>
              <p:nvPr/>
            </p:nvSpPr>
            <p:spPr bwMode="auto">
              <a:xfrm>
                <a:off x="144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" name="Line 4046"/>
              <p:cNvSpPr>
                <a:spLocks noChangeShapeType="1"/>
              </p:cNvSpPr>
              <p:nvPr/>
            </p:nvSpPr>
            <p:spPr bwMode="auto">
              <a:xfrm flipH="1">
                <a:off x="144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" name="Line 4047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" name="Line 4048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" name="Line 4049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" name="Line 4050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" name="Line 4051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" name="Line 4052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" name="Line 4053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" name="Line 4054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" name="Line 4055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" name="Line 4056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" name="Line 4057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" name="Line 4058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" name="Line 4059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" name="Line 4060"/>
              <p:cNvSpPr>
                <a:spLocks noChangeShapeType="1"/>
              </p:cNvSpPr>
              <p:nvPr/>
            </p:nvSpPr>
            <p:spPr bwMode="auto">
              <a:xfrm>
                <a:off x="144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" name="Line 4061"/>
              <p:cNvSpPr>
                <a:spLocks noChangeShapeType="1"/>
              </p:cNvSpPr>
              <p:nvPr/>
            </p:nvSpPr>
            <p:spPr bwMode="auto">
              <a:xfrm flipH="1">
                <a:off x="1435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" name="Line 4062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" name="Line 4063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" name="Line 4064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" name="Line 4065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" name="Line 4066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" name="Line 4067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" name="Line 4068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" name="Line 4069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" name="Line 4070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" name="Line 4071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" name="Line 4072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" name="Line 4073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" name="Line 4074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" name="Line 4075"/>
              <p:cNvSpPr>
                <a:spLocks noChangeShapeType="1"/>
              </p:cNvSpPr>
              <p:nvPr/>
            </p:nvSpPr>
            <p:spPr bwMode="auto">
              <a:xfrm>
                <a:off x="1435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" name="Line 4076"/>
              <p:cNvSpPr>
                <a:spLocks noChangeShapeType="1"/>
              </p:cNvSpPr>
              <p:nvPr/>
            </p:nvSpPr>
            <p:spPr bwMode="auto">
              <a:xfrm flipH="1">
                <a:off x="1428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" name="Line 4077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" name="Line 4078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" name="Line 4079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" name="Line 4080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" name="Line 4081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" name="Line 4082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" name="Line 4083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" name="Line 4084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" name="Line 4085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" name="Line 4086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" name="Line 4087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" name="Line 4088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" name="Line 4089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" name="Line 4090"/>
              <p:cNvSpPr>
                <a:spLocks noChangeShapeType="1"/>
              </p:cNvSpPr>
              <p:nvPr/>
            </p:nvSpPr>
            <p:spPr bwMode="auto">
              <a:xfrm>
                <a:off x="1428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" name="Line 4091"/>
              <p:cNvSpPr>
                <a:spLocks noChangeShapeType="1"/>
              </p:cNvSpPr>
              <p:nvPr/>
            </p:nvSpPr>
            <p:spPr bwMode="auto">
              <a:xfrm flipH="1">
                <a:off x="1422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" name="Line 4092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" name="Line 4093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" name="Line 4094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" name="Line 4095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" name="Line 4096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" name="Line 4097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" name="Line 4098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" name="Line 4099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" name="Line 4100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" name="Line 4101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" name="Line 4102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" name="Line 4103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" name="Line 4104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" name="Line 4105"/>
              <p:cNvSpPr>
                <a:spLocks noChangeShapeType="1"/>
              </p:cNvSpPr>
              <p:nvPr/>
            </p:nvSpPr>
            <p:spPr bwMode="auto">
              <a:xfrm>
                <a:off x="1422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" name="Line 4106"/>
              <p:cNvSpPr>
                <a:spLocks noChangeShapeType="1"/>
              </p:cNvSpPr>
              <p:nvPr/>
            </p:nvSpPr>
            <p:spPr bwMode="auto">
              <a:xfrm flipH="1">
                <a:off x="1416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" name="Line 4107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" name="Line 4108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" name="Line 4109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" name="Line 4110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" name="Line 4111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" name="Line 4112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" name="Line 4113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" name="Line 4114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" name="Line 4115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" name="Line 4116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" name="Line 4117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" name="Line 4118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" name="Line 4119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" name="Line 4120"/>
              <p:cNvSpPr>
                <a:spLocks noChangeShapeType="1"/>
              </p:cNvSpPr>
              <p:nvPr/>
            </p:nvSpPr>
            <p:spPr bwMode="auto">
              <a:xfrm>
                <a:off x="141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" name="Line 4121"/>
              <p:cNvSpPr>
                <a:spLocks noChangeShapeType="1"/>
              </p:cNvSpPr>
              <p:nvPr/>
            </p:nvSpPr>
            <p:spPr bwMode="auto">
              <a:xfrm flipH="1">
                <a:off x="1409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" name="Line 4122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" name="Line 4123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" name="Line 4124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" name="Line 4125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" name="Line 4126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" name="Line 4127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" name="Line 4128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" name="Line 4129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" name="Line 4130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" name="Line 4131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" name="Line 4132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" name="Line 4133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" name="Line 4134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" name="Line 4135"/>
              <p:cNvSpPr>
                <a:spLocks noChangeShapeType="1"/>
              </p:cNvSpPr>
              <p:nvPr/>
            </p:nvSpPr>
            <p:spPr bwMode="auto">
              <a:xfrm>
                <a:off x="1409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" name="Line 4136"/>
              <p:cNvSpPr>
                <a:spLocks noChangeShapeType="1"/>
              </p:cNvSpPr>
              <p:nvPr/>
            </p:nvSpPr>
            <p:spPr bwMode="auto">
              <a:xfrm flipH="1">
                <a:off x="1403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" name="Line 4137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" name="Line 4138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" name="Line 4139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" name="Line 4140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" name="Line 4141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" name="Line 4142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" name="Line 4143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" name="Line 4144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" name="Line 4145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" name="Line 4146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" name="Line 4147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" name="Line 4148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" name="Line 4149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" name="Line 4150"/>
              <p:cNvSpPr>
                <a:spLocks noChangeShapeType="1"/>
              </p:cNvSpPr>
              <p:nvPr/>
            </p:nvSpPr>
            <p:spPr bwMode="auto">
              <a:xfrm>
                <a:off x="1403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" name="Line 4151"/>
              <p:cNvSpPr>
                <a:spLocks noChangeShapeType="1"/>
              </p:cNvSpPr>
              <p:nvPr/>
            </p:nvSpPr>
            <p:spPr bwMode="auto">
              <a:xfrm flipH="1">
                <a:off x="1396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" name="Line 4152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" name="Line 4153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" name="Line 4154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" name="Line 4155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" name="Line 4156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" name="Line 4157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" name="Line 4158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" name="Line 4159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" name="Line 4160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" name="Line 4161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" name="Line 4162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" name="Line 4163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" name="Line 4164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" name="Line 4165"/>
              <p:cNvSpPr>
                <a:spLocks noChangeShapeType="1"/>
              </p:cNvSpPr>
              <p:nvPr/>
            </p:nvSpPr>
            <p:spPr bwMode="auto">
              <a:xfrm>
                <a:off x="1396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" name="Line 4166"/>
              <p:cNvSpPr>
                <a:spLocks noChangeShapeType="1"/>
              </p:cNvSpPr>
              <p:nvPr/>
            </p:nvSpPr>
            <p:spPr bwMode="auto">
              <a:xfrm flipH="1">
                <a:off x="1390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" name="Line 4167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" name="Line 4168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" name="Line 4169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" name="Line 4170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" name="Line 4171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" name="Line 4172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" name="Line 4173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" name="Line 4174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" name="Line 4175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" name="Line 4176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" name="Line 4177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" name="Line 4178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" name="Line 4179"/>
              <p:cNvSpPr>
                <a:spLocks noChangeShapeType="1"/>
              </p:cNvSpPr>
              <p:nvPr/>
            </p:nvSpPr>
            <p:spPr bwMode="auto">
              <a:xfrm>
                <a:off x="1390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" name="Line 4180"/>
              <p:cNvSpPr>
                <a:spLocks noChangeShapeType="1"/>
              </p:cNvSpPr>
              <p:nvPr/>
            </p:nvSpPr>
            <p:spPr bwMode="auto">
              <a:xfrm flipH="1">
                <a:off x="1384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" name="Line 4181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" name="Line 4182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" name="Line 4183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" name="Line 4184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" name="Line 4185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" name="Line 4186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" name="Line 4187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" name="Line 4188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6" name="Line 4189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7" name="Line 4190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8" name="Line 4191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9" name="Line 4192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0" name="Line 4193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1" name="Line 4194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2" name="Line 4195"/>
              <p:cNvSpPr>
                <a:spLocks noChangeShapeType="1"/>
              </p:cNvSpPr>
              <p:nvPr/>
            </p:nvSpPr>
            <p:spPr bwMode="auto">
              <a:xfrm>
                <a:off x="1384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3" name="Line 4196"/>
              <p:cNvSpPr>
                <a:spLocks noChangeShapeType="1"/>
              </p:cNvSpPr>
              <p:nvPr/>
            </p:nvSpPr>
            <p:spPr bwMode="auto">
              <a:xfrm flipH="1">
                <a:off x="1377" y="166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4" name="Line 4197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5" name="Line 4198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6" name="Line 4199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" name="Line 4200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8" name="Line 4201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9" name="Line 4202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0" name="Line 4203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1" name="Line 4204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2" name="Line 4205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3" name="Line 4206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4" name="Line 4207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5" name="Line 4208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6" name="Line 4209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" name="Line 4210"/>
              <p:cNvSpPr>
                <a:spLocks noChangeShapeType="1"/>
              </p:cNvSpPr>
              <p:nvPr/>
            </p:nvSpPr>
            <p:spPr bwMode="auto">
              <a:xfrm>
                <a:off x="1377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" name="Line 4211"/>
              <p:cNvSpPr>
                <a:spLocks noChangeShapeType="1"/>
              </p:cNvSpPr>
              <p:nvPr/>
            </p:nvSpPr>
            <p:spPr bwMode="auto">
              <a:xfrm flipH="1">
                <a:off x="1371" y="16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9" name="Line 4212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0" name="Line 4213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1" name="Line 4214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2" name="Line 4215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3" name="Line 4216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4" name="Line 4217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5" name="Line 4218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6" name="Line 4219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7" name="Line 4220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" name="Line 4221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9" name="Line 4222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0" name="Line 4223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1" name="Line 4224"/>
              <p:cNvSpPr>
                <a:spLocks noChangeShapeType="1"/>
              </p:cNvSpPr>
              <p:nvPr/>
            </p:nvSpPr>
            <p:spPr bwMode="auto">
              <a:xfrm>
                <a:off x="1371" y="16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0" name="Line 4225"/>
            <p:cNvSpPr>
              <a:spLocks noChangeShapeType="1"/>
            </p:cNvSpPr>
            <p:nvPr/>
          </p:nvSpPr>
          <p:spPr bwMode="auto">
            <a:xfrm flipH="1">
              <a:off x="1365" y="166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Line 4226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Line 4227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Line 4228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Line 4229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Line 4230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Line 4231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Line 4232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Line 4233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Line 4234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Line 4235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Line 4236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Line 4237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Line 4238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Line 4239"/>
            <p:cNvSpPr>
              <a:spLocks noChangeShapeType="1"/>
            </p:cNvSpPr>
            <p:nvPr/>
          </p:nvSpPr>
          <p:spPr bwMode="auto">
            <a:xfrm>
              <a:off x="1365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Line 4240"/>
            <p:cNvSpPr>
              <a:spLocks noChangeShapeType="1"/>
            </p:cNvSpPr>
            <p:nvPr/>
          </p:nvSpPr>
          <p:spPr bwMode="auto">
            <a:xfrm flipH="1">
              <a:off x="1358" y="166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Line 4241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Line 4242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Line 4243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Line 4244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Line 4245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1" name="Line 4246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2" name="Line 4247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Line 4248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Line 4249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Line 4250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Line 4251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Line 4252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Line 4253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Line 4254"/>
            <p:cNvSpPr>
              <a:spLocks noChangeShapeType="1"/>
            </p:cNvSpPr>
            <p:nvPr/>
          </p:nvSpPr>
          <p:spPr bwMode="auto">
            <a:xfrm>
              <a:off x="1358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Line 4255"/>
            <p:cNvSpPr>
              <a:spLocks noChangeShapeType="1"/>
            </p:cNvSpPr>
            <p:nvPr/>
          </p:nvSpPr>
          <p:spPr bwMode="auto">
            <a:xfrm flipH="1">
              <a:off x="1352" y="166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Line 4256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Line 4257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Line 4258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Line 4259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Line 4260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Line 4261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Line 4262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Line 4263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Line 4264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Line 4265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Line 4266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Line 4267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4268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Line 4269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Line 4270"/>
            <p:cNvSpPr>
              <a:spLocks noChangeShapeType="1"/>
            </p:cNvSpPr>
            <p:nvPr/>
          </p:nvSpPr>
          <p:spPr bwMode="auto">
            <a:xfrm>
              <a:off x="1352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Line 4271"/>
            <p:cNvSpPr>
              <a:spLocks noChangeShapeType="1"/>
            </p:cNvSpPr>
            <p:nvPr/>
          </p:nvSpPr>
          <p:spPr bwMode="auto">
            <a:xfrm flipH="1">
              <a:off x="1346" y="166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Line 4272"/>
            <p:cNvSpPr>
              <a:spLocks noChangeShapeType="1"/>
            </p:cNvSpPr>
            <p:nvPr/>
          </p:nvSpPr>
          <p:spPr bwMode="auto">
            <a:xfrm>
              <a:off x="1346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" name="Line 4273"/>
            <p:cNvSpPr>
              <a:spLocks noChangeShapeType="1"/>
            </p:cNvSpPr>
            <p:nvPr/>
          </p:nvSpPr>
          <p:spPr bwMode="auto">
            <a:xfrm>
              <a:off x="1346" y="166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Rectangle 4274"/>
            <p:cNvSpPr>
              <a:spLocks noChangeArrowheads="1"/>
            </p:cNvSpPr>
            <p:nvPr/>
          </p:nvSpPr>
          <p:spPr bwMode="auto">
            <a:xfrm>
              <a:off x="1263" y="1605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Rectangle 4275"/>
            <p:cNvSpPr>
              <a:spLocks noChangeArrowheads="1"/>
            </p:cNvSpPr>
            <p:nvPr/>
          </p:nvSpPr>
          <p:spPr bwMode="auto">
            <a:xfrm>
              <a:off x="1390" y="1605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Rectangle 4276"/>
            <p:cNvSpPr>
              <a:spLocks noChangeArrowheads="1"/>
            </p:cNvSpPr>
            <p:nvPr/>
          </p:nvSpPr>
          <p:spPr bwMode="auto">
            <a:xfrm>
              <a:off x="1517" y="1605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4277"/>
            <p:cNvSpPr>
              <a:spLocks/>
            </p:cNvSpPr>
            <p:nvPr/>
          </p:nvSpPr>
          <p:spPr bwMode="auto">
            <a:xfrm>
              <a:off x="1637" y="1605"/>
              <a:ext cx="19" cy="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7" y="0"/>
                </a:cxn>
                <a:cxn ang="0">
                  <a:pos x="19" y="0"/>
                </a:cxn>
                <a:cxn ang="0">
                  <a:pos x="13" y="61"/>
                </a:cxn>
                <a:cxn ang="0">
                  <a:pos x="0" y="61"/>
                </a:cxn>
              </a:cxnLst>
              <a:rect l="0" t="0" r="r" b="b"/>
              <a:pathLst>
                <a:path w="19" h="61">
                  <a:moveTo>
                    <a:pt x="0" y="61"/>
                  </a:moveTo>
                  <a:lnTo>
                    <a:pt x="7" y="0"/>
                  </a:lnTo>
                  <a:lnTo>
                    <a:pt x="19" y="0"/>
                  </a:lnTo>
                  <a:lnTo>
                    <a:pt x="13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4278"/>
            <p:cNvSpPr>
              <a:spLocks/>
            </p:cNvSpPr>
            <p:nvPr/>
          </p:nvSpPr>
          <p:spPr bwMode="auto">
            <a:xfrm>
              <a:off x="1764" y="1605"/>
              <a:ext cx="19" cy="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7" y="0"/>
                </a:cxn>
                <a:cxn ang="0">
                  <a:pos x="19" y="0"/>
                </a:cxn>
                <a:cxn ang="0">
                  <a:pos x="13" y="61"/>
                </a:cxn>
                <a:cxn ang="0">
                  <a:pos x="0" y="61"/>
                </a:cxn>
              </a:cxnLst>
              <a:rect l="0" t="0" r="r" b="b"/>
              <a:pathLst>
                <a:path w="19" h="61">
                  <a:moveTo>
                    <a:pt x="0" y="61"/>
                  </a:moveTo>
                  <a:lnTo>
                    <a:pt x="7" y="0"/>
                  </a:lnTo>
                  <a:lnTo>
                    <a:pt x="19" y="0"/>
                  </a:lnTo>
                  <a:lnTo>
                    <a:pt x="13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Rectangle 4279"/>
            <p:cNvSpPr>
              <a:spLocks noChangeArrowheads="1"/>
            </p:cNvSpPr>
            <p:nvPr/>
          </p:nvSpPr>
          <p:spPr bwMode="auto">
            <a:xfrm>
              <a:off x="1891" y="1605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Rectangle 4280"/>
            <p:cNvSpPr>
              <a:spLocks noChangeArrowheads="1"/>
            </p:cNvSpPr>
            <p:nvPr/>
          </p:nvSpPr>
          <p:spPr bwMode="auto">
            <a:xfrm>
              <a:off x="2018" y="1605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Rectangle 4281"/>
            <p:cNvSpPr>
              <a:spLocks noChangeArrowheads="1"/>
            </p:cNvSpPr>
            <p:nvPr/>
          </p:nvSpPr>
          <p:spPr bwMode="auto">
            <a:xfrm>
              <a:off x="2145" y="1605"/>
              <a:ext cx="12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Rectangle 4282"/>
            <p:cNvSpPr>
              <a:spLocks noChangeArrowheads="1"/>
            </p:cNvSpPr>
            <p:nvPr/>
          </p:nvSpPr>
          <p:spPr bwMode="auto">
            <a:xfrm>
              <a:off x="2272" y="1605"/>
              <a:ext cx="12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8" name="Rectangle 4283"/>
            <p:cNvSpPr>
              <a:spLocks noChangeArrowheads="1"/>
            </p:cNvSpPr>
            <p:nvPr/>
          </p:nvSpPr>
          <p:spPr bwMode="auto">
            <a:xfrm>
              <a:off x="2398" y="1605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Rectangle 4284"/>
            <p:cNvSpPr>
              <a:spLocks noChangeArrowheads="1"/>
            </p:cNvSpPr>
            <p:nvPr/>
          </p:nvSpPr>
          <p:spPr bwMode="auto">
            <a:xfrm>
              <a:off x="2519" y="1605"/>
              <a:ext cx="12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0" name="Rectangle 4285"/>
            <p:cNvSpPr>
              <a:spLocks noChangeArrowheads="1"/>
            </p:cNvSpPr>
            <p:nvPr/>
          </p:nvSpPr>
          <p:spPr bwMode="auto">
            <a:xfrm>
              <a:off x="2519" y="2687"/>
              <a:ext cx="12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1" name="Rectangle 4286"/>
            <p:cNvSpPr>
              <a:spLocks noChangeArrowheads="1"/>
            </p:cNvSpPr>
            <p:nvPr/>
          </p:nvSpPr>
          <p:spPr bwMode="auto">
            <a:xfrm>
              <a:off x="2398" y="2687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2" name="Rectangle 4287"/>
            <p:cNvSpPr>
              <a:spLocks noChangeArrowheads="1"/>
            </p:cNvSpPr>
            <p:nvPr/>
          </p:nvSpPr>
          <p:spPr bwMode="auto">
            <a:xfrm>
              <a:off x="2272" y="2687"/>
              <a:ext cx="12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" name="Rectangle 4288"/>
            <p:cNvSpPr>
              <a:spLocks noChangeArrowheads="1"/>
            </p:cNvSpPr>
            <p:nvPr/>
          </p:nvSpPr>
          <p:spPr bwMode="auto">
            <a:xfrm>
              <a:off x="2145" y="2687"/>
              <a:ext cx="12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" name="Rectangle 4289"/>
            <p:cNvSpPr>
              <a:spLocks noChangeArrowheads="1"/>
            </p:cNvSpPr>
            <p:nvPr/>
          </p:nvSpPr>
          <p:spPr bwMode="auto">
            <a:xfrm>
              <a:off x="2018" y="2687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5" name="Rectangle 4290"/>
            <p:cNvSpPr>
              <a:spLocks noChangeArrowheads="1"/>
            </p:cNvSpPr>
            <p:nvPr/>
          </p:nvSpPr>
          <p:spPr bwMode="auto">
            <a:xfrm>
              <a:off x="1891" y="2687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6" name="Freeform 4291"/>
            <p:cNvSpPr>
              <a:spLocks/>
            </p:cNvSpPr>
            <p:nvPr/>
          </p:nvSpPr>
          <p:spPr bwMode="auto">
            <a:xfrm>
              <a:off x="1764" y="2687"/>
              <a:ext cx="19" cy="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7" y="0"/>
                </a:cxn>
                <a:cxn ang="0">
                  <a:pos x="19" y="0"/>
                </a:cxn>
                <a:cxn ang="0">
                  <a:pos x="13" y="61"/>
                </a:cxn>
                <a:cxn ang="0">
                  <a:pos x="0" y="61"/>
                </a:cxn>
              </a:cxnLst>
              <a:rect l="0" t="0" r="r" b="b"/>
              <a:pathLst>
                <a:path w="19" h="61">
                  <a:moveTo>
                    <a:pt x="0" y="61"/>
                  </a:moveTo>
                  <a:lnTo>
                    <a:pt x="7" y="0"/>
                  </a:lnTo>
                  <a:lnTo>
                    <a:pt x="19" y="0"/>
                  </a:lnTo>
                  <a:lnTo>
                    <a:pt x="13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7" name="Rectangle 4292"/>
            <p:cNvSpPr>
              <a:spLocks noChangeArrowheads="1"/>
            </p:cNvSpPr>
            <p:nvPr/>
          </p:nvSpPr>
          <p:spPr bwMode="auto">
            <a:xfrm>
              <a:off x="1644" y="2687"/>
              <a:ext cx="12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8" name="Rectangle 4293"/>
            <p:cNvSpPr>
              <a:spLocks noChangeArrowheads="1"/>
            </p:cNvSpPr>
            <p:nvPr/>
          </p:nvSpPr>
          <p:spPr bwMode="auto">
            <a:xfrm>
              <a:off x="1517" y="2687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9" name="Rectangle 4294"/>
            <p:cNvSpPr>
              <a:spLocks noChangeArrowheads="1"/>
            </p:cNvSpPr>
            <p:nvPr/>
          </p:nvSpPr>
          <p:spPr bwMode="auto">
            <a:xfrm>
              <a:off x="1390" y="2687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Rectangle 4295"/>
            <p:cNvSpPr>
              <a:spLocks noChangeArrowheads="1"/>
            </p:cNvSpPr>
            <p:nvPr/>
          </p:nvSpPr>
          <p:spPr bwMode="auto">
            <a:xfrm>
              <a:off x="1263" y="2687"/>
              <a:ext cx="13" cy="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Rectangle 4296"/>
            <p:cNvSpPr>
              <a:spLocks noChangeArrowheads="1"/>
            </p:cNvSpPr>
            <p:nvPr/>
          </p:nvSpPr>
          <p:spPr bwMode="auto">
            <a:xfrm>
              <a:off x="1263" y="3770"/>
              <a:ext cx="13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2" name="Rectangle 4297"/>
            <p:cNvSpPr>
              <a:spLocks noChangeArrowheads="1"/>
            </p:cNvSpPr>
            <p:nvPr/>
          </p:nvSpPr>
          <p:spPr bwMode="auto">
            <a:xfrm>
              <a:off x="1390" y="3770"/>
              <a:ext cx="13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Rectangle 4298"/>
            <p:cNvSpPr>
              <a:spLocks noChangeArrowheads="1"/>
            </p:cNvSpPr>
            <p:nvPr/>
          </p:nvSpPr>
          <p:spPr bwMode="auto">
            <a:xfrm>
              <a:off x="1517" y="3770"/>
              <a:ext cx="13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Rectangle 4299"/>
            <p:cNvSpPr>
              <a:spLocks noChangeArrowheads="1"/>
            </p:cNvSpPr>
            <p:nvPr/>
          </p:nvSpPr>
          <p:spPr bwMode="auto">
            <a:xfrm>
              <a:off x="1644" y="3770"/>
              <a:ext cx="12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Rectangle 4300"/>
            <p:cNvSpPr>
              <a:spLocks noChangeArrowheads="1"/>
            </p:cNvSpPr>
            <p:nvPr/>
          </p:nvSpPr>
          <p:spPr bwMode="auto">
            <a:xfrm>
              <a:off x="1771" y="3770"/>
              <a:ext cx="12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Rectangle 4301"/>
            <p:cNvSpPr>
              <a:spLocks noChangeArrowheads="1"/>
            </p:cNvSpPr>
            <p:nvPr/>
          </p:nvSpPr>
          <p:spPr bwMode="auto">
            <a:xfrm>
              <a:off x="1891" y="3770"/>
              <a:ext cx="13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Rectangle 4302"/>
            <p:cNvSpPr>
              <a:spLocks noChangeArrowheads="1"/>
            </p:cNvSpPr>
            <p:nvPr/>
          </p:nvSpPr>
          <p:spPr bwMode="auto">
            <a:xfrm>
              <a:off x="2018" y="3770"/>
              <a:ext cx="13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Rectangle 4303"/>
            <p:cNvSpPr>
              <a:spLocks noChangeArrowheads="1"/>
            </p:cNvSpPr>
            <p:nvPr/>
          </p:nvSpPr>
          <p:spPr bwMode="auto">
            <a:xfrm>
              <a:off x="2145" y="3770"/>
              <a:ext cx="12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Freeform 4304"/>
            <p:cNvSpPr>
              <a:spLocks/>
            </p:cNvSpPr>
            <p:nvPr/>
          </p:nvSpPr>
          <p:spPr bwMode="auto">
            <a:xfrm>
              <a:off x="2265" y="3770"/>
              <a:ext cx="19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7" y="0"/>
                </a:cxn>
                <a:cxn ang="0">
                  <a:pos x="19" y="0"/>
                </a:cxn>
                <a:cxn ang="0">
                  <a:pos x="13" y="67"/>
                </a:cxn>
                <a:cxn ang="0">
                  <a:pos x="0" y="67"/>
                </a:cxn>
              </a:cxnLst>
              <a:rect l="0" t="0" r="r" b="b"/>
              <a:pathLst>
                <a:path w="19" h="67">
                  <a:moveTo>
                    <a:pt x="0" y="67"/>
                  </a:moveTo>
                  <a:lnTo>
                    <a:pt x="7" y="0"/>
                  </a:lnTo>
                  <a:lnTo>
                    <a:pt x="19" y="0"/>
                  </a:lnTo>
                  <a:lnTo>
                    <a:pt x="13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Rectangle 4305"/>
            <p:cNvSpPr>
              <a:spLocks noChangeArrowheads="1"/>
            </p:cNvSpPr>
            <p:nvPr/>
          </p:nvSpPr>
          <p:spPr bwMode="auto">
            <a:xfrm>
              <a:off x="2398" y="3770"/>
              <a:ext cx="13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Rectangle 4306"/>
            <p:cNvSpPr>
              <a:spLocks noChangeArrowheads="1"/>
            </p:cNvSpPr>
            <p:nvPr/>
          </p:nvSpPr>
          <p:spPr bwMode="auto">
            <a:xfrm>
              <a:off x="2519" y="3770"/>
              <a:ext cx="12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Rectangle 4307"/>
            <p:cNvSpPr>
              <a:spLocks noChangeArrowheads="1"/>
            </p:cNvSpPr>
            <p:nvPr/>
          </p:nvSpPr>
          <p:spPr bwMode="auto">
            <a:xfrm>
              <a:off x="991" y="2369"/>
              <a:ext cx="101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Freeform 4308"/>
            <p:cNvSpPr>
              <a:spLocks/>
            </p:cNvSpPr>
            <p:nvPr/>
          </p:nvSpPr>
          <p:spPr bwMode="auto">
            <a:xfrm>
              <a:off x="1016" y="2281"/>
              <a:ext cx="76" cy="68"/>
            </a:xfrm>
            <a:custGeom>
              <a:avLst/>
              <a:gdLst/>
              <a:ahLst/>
              <a:cxnLst>
                <a:cxn ang="0">
                  <a:pos x="76" y="68"/>
                </a:cxn>
                <a:cxn ang="0">
                  <a:pos x="0" y="68"/>
                </a:cxn>
                <a:cxn ang="0">
                  <a:pos x="0" y="54"/>
                </a:cxn>
                <a:cxn ang="0">
                  <a:pos x="13" y="54"/>
                </a:cxn>
                <a:cxn ang="0">
                  <a:pos x="0" y="27"/>
                </a:cxn>
                <a:cxn ang="0">
                  <a:pos x="13" y="14"/>
                </a:cxn>
                <a:cxn ang="0">
                  <a:pos x="13" y="7"/>
                </a:cxn>
                <a:cxn ang="0">
                  <a:pos x="25" y="7"/>
                </a:cxn>
                <a:cxn ang="0">
                  <a:pos x="32" y="0"/>
                </a:cxn>
                <a:cxn ang="0">
                  <a:pos x="76" y="0"/>
                </a:cxn>
                <a:cxn ang="0">
                  <a:pos x="76" y="14"/>
                </a:cxn>
                <a:cxn ang="0">
                  <a:pos x="32" y="14"/>
                </a:cxn>
                <a:cxn ang="0">
                  <a:pos x="25" y="21"/>
                </a:cxn>
                <a:cxn ang="0">
                  <a:pos x="19" y="21"/>
                </a:cxn>
                <a:cxn ang="0">
                  <a:pos x="19" y="27"/>
                </a:cxn>
                <a:cxn ang="0">
                  <a:pos x="13" y="34"/>
                </a:cxn>
                <a:cxn ang="0">
                  <a:pos x="19" y="41"/>
                </a:cxn>
                <a:cxn ang="0">
                  <a:pos x="19" y="48"/>
                </a:cxn>
                <a:cxn ang="0">
                  <a:pos x="32" y="54"/>
                </a:cxn>
                <a:cxn ang="0">
                  <a:pos x="76" y="54"/>
                </a:cxn>
                <a:cxn ang="0">
                  <a:pos x="76" y="68"/>
                </a:cxn>
              </a:cxnLst>
              <a:rect l="0" t="0" r="r" b="b"/>
              <a:pathLst>
                <a:path w="76" h="68">
                  <a:moveTo>
                    <a:pt x="76" y="68"/>
                  </a:moveTo>
                  <a:lnTo>
                    <a:pt x="0" y="68"/>
                  </a:lnTo>
                  <a:lnTo>
                    <a:pt x="0" y="54"/>
                  </a:lnTo>
                  <a:lnTo>
                    <a:pt x="13" y="54"/>
                  </a:lnTo>
                  <a:lnTo>
                    <a:pt x="0" y="27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25" y="7"/>
                  </a:lnTo>
                  <a:lnTo>
                    <a:pt x="32" y="0"/>
                  </a:lnTo>
                  <a:lnTo>
                    <a:pt x="76" y="0"/>
                  </a:lnTo>
                  <a:lnTo>
                    <a:pt x="76" y="14"/>
                  </a:lnTo>
                  <a:lnTo>
                    <a:pt x="32" y="14"/>
                  </a:lnTo>
                  <a:lnTo>
                    <a:pt x="25" y="21"/>
                  </a:lnTo>
                  <a:lnTo>
                    <a:pt x="19" y="21"/>
                  </a:lnTo>
                  <a:lnTo>
                    <a:pt x="19" y="27"/>
                  </a:lnTo>
                  <a:lnTo>
                    <a:pt x="13" y="34"/>
                  </a:lnTo>
                  <a:lnTo>
                    <a:pt x="19" y="41"/>
                  </a:lnTo>
                  <a:lnTo>
                    <a:pt x="19" y="48"/>
                  </a:lnTo>
                  <a:lnTo>
                    <a:pt x="32" y="54"/>
                  </a:lnTo>
                  <a:lnTo>
                    <a:pt x="76" y="54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Freeform 4309"/>
            <p:cNvSpPr>
              <a:spLocks/>
            </p:cNvSpPr>
            <p:nvPr/>
          </p:nvSpPr>
          <p:spPr bwMode="auto">
            <a:xfrm>
              <a:off x="997" y="2241"/>
              <a:ext cx="95" cy="3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5" y="0"/>
                </a:cxn>
                <a:cxn ang="0">
                  <a:pos x="95" y="27"/>
                </a:cxn>
                <a:cxn ang="0">
                  <a:pos x="32" y="27"/>
                </a:cxn>
                <a:cxn ang="0">
                  <a:pos x="32" y="33"/>
                </a:cxn>
                <a:cxn ang="0">
                  <a:pos x="19" y="33"/>
                </a:cxn>
                <a:cxn ang="0">
                  <a:pos x="19" y="27"/>
                </a:cxn>
                <a:cxn ang="0">
                  <a:pos x="6" y="27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9" y="0"/>
                </a:cxn>
                <a:cxn ang="0">
                  <a:pos x="32" y="0"/>
                </a:cxn>
                <a:cxn ang="0">
                  <a:pos x="32" y="13"/>
                </a:cxn>
                <a:cxn ang="0">
                  <a:pos x="82" y="13"/>
                </a:cxn>
                <a:cxn ang="0">
                  <a:pos x="82" y="0"/>
                </a:cxn>
                <a:cxn ang="0">
                  <a:pos x="89" y="0"/>
                </a:cxn>
              </a:cxnLst>
              <a:rect l="0" t="0" r="r" b="b"/>
              <a:pathLst>
                <a:path w="95" h="33">
                  <a:moveTo>
                    <a:pt x="89" y="0"/>
                  </a:moveTo>
                  <a:lnTo>
                    <a:pt x="95" y="0"/>
                  </a:lnTo>
                  <a:lnTo>
                    <a:pt x="95" y="27"/>
                  </a:lnTo>
                  <a:lnTo>
                    <a:pt x="32" y="27"/>
                  </a:lnTo>
                  <a:lnTo>
                    <a:pt x="32" y="33"/>
                  </a:lnTo>
                  <a:lnTo>
                    <a:pt x="19" y="33"/>
                  </a:lnTo>
                  <a:lnTo>
                    <a:pt x="19" y="27"/>
                  </a:lnTo>
                  <a:lnTo>
                    <a:pt x="6" y="27"/>
                  </a:lnTo>
                  <a:lnTo>
                    <a:pt x="0" y="13"/>
                  </a:lnTo>
                  <a:lnTo>
                    <a:pt x="19" y="13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82" y="13"/>
                  </a:lnTo>
                  <a:lnTo>
                    <a:pt x="82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Freeform 4310"/>
            <p:cNvSpPr>
              <a:spLocks noEditPoints="1"/>
            </p:cNvSpPr>
            <p:nvPr/>
          </p:nvSpPr>
          <p:spPr bwMode="auto">
            <a:xfrm>
              <a:off x="1016" y="2159"/>
              <a:ext cx="76" cy="68"/>
            </a:xfrm>
            <a:custGeom>
              <a:avLst/>
              <a:gdLst/>
              <a:ahLst/>
              <a:cxnLst>
                <a:cxn ang="0">
                  <a:pos x="57" y="21"/>
                </a:cxn>
                <a:cxn ang="0">
                  <a:pos x="57" y="7"/>
                </a:cxn>
                <a:cxn ang="0">
                  <a:pos x="63" y="7"/>
                </a:cxn>
                <a:cxn ang="0">
                  <a:pos x="70" y="14"/>
                </a:cxn>
                <a:cxn ang="0">
                  <a:pos x="76" y="28"/>
                </a:cxn>
                <a:cxn ang="0">
                  <a:pos x="76" y="55"/>
                </a:cxn>
                <a:cxn ang="0">
                  <a:pos x="70" y="61"/>
                </a:cxn>
                <a:cxn ang="0">
                  <a:pos x="57" y="68"/>
                </a:cxn>
                <a:cxn ang="0">
                  <a:pos x="25" y="68"/>
                </a:cxn>
                <a:cxn ang="0">
                  <a:pos x="13" y="61"/>
                </a:cxn>
                <a:cxn ang="0">
                  <a:pos x="6" y="55"/>
                </a:cxn>
                <a:cxn ang="0">
                  <a:pos x="0" y="41"/>
                </a:cxn>
                <a:cxn ang="0">
                  <a:pos x="13" y="14"/>
                </a:cxn>
                <a:cxn ang="0">
                  <a:pos x="25" y="7"/>
                </a:cxn>
                <a:cxn ang="0">
                  <a:pos x="44" y="0"/>
                </a:cxn>
                <a:cxn ang="0">
                  <a:pos x="44" y="55"/>
                </a:cxn>
                <a:cxn ang="0">
                  <a:pos x="57" y="55"/>
                </a:cxn>
                <a:cxn ang="0">
                  <a:pos x="63" y="48"/>
                </a:cxn>
                <a:cxn ang="0">
                  <a:pos x="63" y="21"/>
                </a:cxn>
                <a:cxn ang="0">
                  <a:pos x="57" y="21"/>
                </a:cxn>
                <a:cxn ang="0">
                  <a:pos x="32" y="55"/>
                </a:cxn>
                <a:cxn ang="0">
                  <a:pos x="32" y="14"/>
                </a:cxn>
                <a:cxn ang="0">
                  <a:pos x="32" y="21"/>
                </a:cxn>
                <a:cxn ang="0">
                  <a:pos x="25" y="21"/>
                </a:cxn>
                <a:cxn ang="0">
                  <a:pos x="19" y="34"/>
                </a:cxn>
                <a:cxn ang="0">
                  <a:pos x="13" y="41"/>
                </a:cxn>
                <a:cxn ang="0">
                  <a:pos x="19" y="48"/>
                </a:cxn>
                <a:cxn ang="0">
                  <a:pos x="19" y="55"/>
                </a:cxn>
                <a:cxn ang="0">
                  <a:pos x="32" y="55"/>
                </a:cxn>
              </a:cxnLst>
              <a:rect l="0" t="0" r="r" b="b"/>
              <a:pathLst>
                <a:path w="76" h="68">
                  <a:moveTo>
                    <a:pt x="57" y="21"/>
                  </a:moveTo>
                  <a:lnTo>
                    <a:pt x="57" y="7"/>
                  </a:lnTo>
                  <a:lnTo>
                    <a:pt x="63" y="7"/>
                  </a:lnTo>
                  <a:lnTo>
                    <a:pt x="70" y="14"/>
                  </a:lnTo>
                  <a:lnTo>
                    <a:pt x="76" y="28"/>
                  </a:lnTo>
                  <a:lnTo>
                    <a:pt x="76" y="55"/>
                  </a:lnTo>
                  <a:lnTo>
                    <a:pt x="70" y="61"/>
                  </a:lnTo>
                  <a:lnTo>
                    <a:pt x="57" y="68"/>
                  </a:lnTo>
                  <a:lnTo>
                    <a:pt x="25" y="68"/>
                  </a:lnTo>
                  <a:lnTo>
                    <a:pt x="13" y="61"/>
                  </a:lnTo>
                  <a:lnTo>
                    <a:pt x="6" y="55"/>
                  </a:lnTo>
                  <a:lnTo>
                    <a:pt x="0" y="41"/>
                  </a:lnTo>
                  <a:lnTo>
                    <a:pt x="13" y="14"/>
                  </a:lnTo>
                  <a:lnTo>
                    <a:pt x="25" y="7"/>
                  </a:lnTo>
                  <a:lnTo>
                    <a:pt x="44" y="0"/>
                  </a:lnTo>
                  <a:lnTo>
                    <a:pt x="44" y="55"/>
                  </a:lnTo>
                  <a:lnTo>
                    <a:pt x="57" y="55"/>
                  </a:lnTo>
                  <a:lnTo>
                    <a:pt x="63" y="48"/>
                  </a:lnTo>
                  <a:lnTo>
                    <a:pt x="63" y="21"/>
                  </a:lnTo>
                  <a:lnTo>
                    <a:pt x="57" y="21"/>
                  </a:lnTo>
                  <a:close/>
                  <a:moveTo>
                    <a:pt x="32" y="55"/>
                  </a:moveTo>
                  <a:lnTo>
                    <a:pt x="32" y="14"/>
                  </a:lnTo>
                  <a:lnTo>
                    <a:pt x="32" y="21"/>
                  </a:lnTo>
                  <a:lnTo>
                    <a:pt x="25" y="21"/>
                  </a:lnTo>
                  <a:lnTo>
                    <a:pt x="19" y="34"/>
                  </a:lnTo>
                  <a:lnTo>
                    <a:pt x="13" y="41"/>
                  </a:lnTo>
                  <a:lnTo>
                    <a:pt x="19" y="48"/>
                  </a:lnTo>
                  <a:lnTo>
                    <a:pt x="19" y="55"/>
                  </a:lnTo>
                  <a:lnTo>
                    <a:pt x="32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Freeform 4311"/>
            <p:cNvSpPr>
              <a:spLocks/>
            </p:cNvSpPr>
            <p:nvPr/>
          </p:nvSpPr>
          <p:spPr bwMode="auto">
            <a:xfrm>
              <a:off x="1016" y="2078"/>
              <a:ext cx="76" cy="61"/>
            </a:xfrm>
            <a:custGeom>
              <a:avLst/>
              <a:gdLst/>
              <a:ahLst/>
              <a:cxnLst>
                <a:cxn ang="0">
                  <a:pos x="76" y="61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13" y="48"/>
                </a:cxn>
                <a:cxn ang="0">
                  <a:pos x="6" y="41"/>
                </a:cxn>
                <a:cxn ang="0">
                  <a:pos x="0" y="27"/>
                </a:cxn>
                <a:cxn ang="0">
                  <a:pos x="6" y="21"/>
                </a:cxn>
                <a:cxn ang="0">
                  <a:pos x="6" y="14"/>
                </a:cxn>
                <a:cxn ang="0">
                  <a:pos x="13" y="14"/>
                </a:cxn>
                <a:cxn ang="0">
                  <a:pos x="13" y="7"/>
                </a:cxn>
                <a:cxn ang="0">
                  <a:pos x="25" y="7"/>
                </a:cxn>
                <a:cxn ang="0">
                  <a:pos x="25" y="0"/>
                </a:cxn>
                <a:cxn ang="0">
                  <a:pos x="76" y="0"/>
                </a:cxn>
                <a:cxn ang="0">
                  <a:pos x="76" y="14"/>
                </a:cxn>
                <a:cxn ang="0">
                  <a:pos x="25" y="14"/>
                </a:cxn>
                <a:cxn ang="0">
                  <a:pos x="19" y="21"/>
                </a:cxn>
                <a:cxn ang="0">
                  <a:pos x="19" y="27"/>
                </a:cxn>
                <a:cxn ang="0">
                  <a:pos x="13" y="34"/>
                </a:cxn>
                <a:cxn ang="0">
                  <a:pos x="19" y="41"/>
                </a:cxn>
                <a:cxn ang="0">
                  <a:pos x="19" y="48"/>
                </a:cxn>
                <a:cxn ang="0">
                  <a:pos x="76" y="48"/>
                </a:cxn>
                <a:cxn ang="0">
                  <a:pos x="76" y="61"/>
                </a:cxn>
              </a:cxnLst>
              <a:rect l="0" t="0" r="r" b="b"/>
              <a:pathLst>
                <a:path w="76" h="61">
                  <a:moveTo>
                    <a:pt x="76" y="61"/>
                  </a:moveTo>
                  <a:lnTo>
                    <a:pt x="0" y="61"/>
                  </a:lnTo>
                  <a:lnTo>
                    <a:pt x="0" y="48"/>
                  </a:lnTo>
                  <a:lnTo>
                    <a:pt x="13" y="48"/>
                  </a:lnTo>
                  <a:lnTo>
                    <a:pt x="6" y="41"/>
                  </a:lnTo>
                  <a:lnTo>
                    <a:pt x="0" y="27"/>
                  </a:lnTo>
                  <a:lnTo>
                    <a:pt x="6" y="21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76" y="0"/>
                  </a:lnTo>
                  <a:lnTo>
                    <a:pt x="76" y="14"/>
                  </a:lnTo>
                  <a:lnTo>
                    <a:pt x="25" y="14"/>
                  </a:lnTo>
                  <a:lnTo>
                    <a:pt x="19" y="21"/>
                  </a:lnTo>
                  <a:lnTo>
                    <a:pt x="19" y="27"/>
                  </a:lnTo>
                  <a:lnTo>
                    <a:pt x="13" y="34"/>
                  </a:lnTo>
                  <a:lnTo>
                    <a:pt x="19" y="41"/>
                  </a:lnTo>
                  <a:lnTo>
                    <a:pt x="19" y="48"/>
                  </a:lnTo>
                  <a:lnTo>
                    <a:pt x="76" y="48"/>
                  </a:lnTo>
                  <a:lnTo>
                    <a:pt x="7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Freeform 4312"/>
            <p:cNvSpPr>
              <a:spLocks/>
            </p:cNvSpPr>
            <p:nvPr/>
          </p:nvSpPr>
          <p:spPr bwMode="auto">
            <a:xfrm>
              <a:off x="1016" y="1997"/>
              <a:ext cx="76" cy="68"/>
            </a:xfrm>
            <a:custGeom>
              <a:avLst/>
              <a:gdLst/>
              <a:ahLst/>
              <a:cxnLst>
                <a:cxn ang="0">
                  <a:pos x="51" y="68"/>
                </a:cxn>
                <a:cxn ang="0">
                  <a:pos x="51" y="54"/>
                </a:cxn>
                <a:cxn ang="0">
                  <a:pos x="57" y="54"/>
                </a:cxn>
                <a:cxn ang="0">
                  <a:pos x="63" y="47"/>
                </a:cxn>
                <a:cxn ang="0">
                  <a:pos x="63" y="20"/>
                </a:cxn>
                <a:cxn ang="0">
                  <a:pos x="57" y="20"/>
                </a:cxn>
                <a:cxn ang="0">
                  <a:pos x="57" y="14"/>
                </a:cxn>
                <a:cxn ang="0">
                  <a:pos x="57" y="20"/>
                </a:cxn>
                <a:cxn ang="0">
                  <a:pos x="51" y="27"/>
                </a:cxn>
                <a:cxn ang="0">
                  <a:pos x="51" y="41"/>
                </a:cxn>
                <a:cxn ang="0">
                  <a:pos x="44" y="54"/>
                </a:cxn>
                <a:cxn ang="0">
                  <a:pos x="44" y="61"/>
                </a:cxn>
                <a:cxn ang="0">
                  <a:pos x="38" y="68"/>
                </a:cxn>
                <a:cxn ang="0">
                  <a:pos x="13" y="68"/>
                </a:cxn>
                <a:cxn ang="0">
                  <a:pos x="13" y="61"/>
                </a:cxn>
                <a:cxn ang="0">
                  <a:pos x="6" y="61"/>
                </a:cxn>
                <a:cxn ang="0">
                  <a:pos x="6" y="54"/>
                </a:cxn>
                <a:cxn ang="0">
                  <a:pos x="0" y="47"/>
                </a:cxn>
                <a:cxn ang="0">
                  <a:pos x="0" y="41"/>
                </a:cxn>
                <a:cxn ang="0">
                  <a:pos x="6" y="34"/>
                </a:cxn>
                <a:cxn ang="0">
                  <a:pos x="6" y="20"/>
                </a:cxn>
                <a:cxn ang="0">
                  <a:pos x="13" y="20"/>
                </a:cxn>
                <a:cxn ang="0">
                  <a:pos x="13" y="14"/>
                </a:cxn>
                <a:cxn ang="0">
                  <a:pos x="19" y="14"/>
                </a:cxn>
                <a:cxn ang="0">
                  <a:pos x="25" y="7"/>
                </a:cxn>
                <a:cxn ang="0">
                  <a:pos x="25" y="27"/>
                </a:cxn>
                <a:cxn ang="0">
                  <a:pos x="19" y="27"/>
                </a:cxn>
                <a:cxn ang="0">
                  <a:pos x="19" y="34"/>
                </a:cxn>
                <a:cxn ang="0">
                  <a:pos x="13" y="41"/>
                </a:cxn>
                <a:cxn ang="0">
                  <a:pos x="19" y="47"/>
                </a:cxn>
                <a:cxn ang="0">
                  <a:pos x="19" y="54"/>
                </a:cxn>
                <a:cxn ang="0">
                  <a:pos x="25" y="54"/>
                </a:cxn>
                <a:cxn ang="0">
                  <a:pos x="25" y="47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8" y="27"/>
                </a:cxn>
                <a:cxn ang="0">
                  <a:pos x="38" y="20"/>
                </a:cxn>
                <a:cxn ang="0">
                  <a:pos x="44" y="14"/>
                </a:cxn>
                <a:cxn ang="0">
                  <a:pos x="44" y="7"/>
                </a:cxn>
                <a:cxn ang="0">
                  <a:pos x="51" y="7"/>
                </a:cxn>
                <a:cxn ang="0">
                  <a:pos x="57" y="0"/>
                </a:cxn>
                <a:cxn ang="0">
                  <a:pos x="63" y="7"/>
                </a:cxn>
                <a:cxn ang="0">
                  <a:pos x="70" y="7"/>
                </a:cxn>
                <a:cxn ang="0">
                  <a:pos x="70" y="14"/>
                </a:cxn>
                <a:cxn ang="0">
                  <a:pos x="76" y="20"/>
                </a:cxn>
                <a:cxn ang="0">
                  <a:pos x="76" y="47"/>
                </a:cxn>
                <a:cxn ang="0">
                  <a:pos x="70" y="61"/>
                </a:cxn>
                <a:cxn ang="0">
                  <a:pos x="63" y="68"/>
                </a:cxn>
                <a:cxn ang="0">
                  <a:pos x="51" y="68"/>
                </a:cxn>
              </a:cxnLst>
              <a:rect l="0" t="0" r="r" b="b"/>
              <a:pathLst>
                <a:path w="76" h="68">
                  <a:moveTo>
                    <a:pt x="51" y="68"/>
                  </a:moveTo>
                  <a:lnTo>
                    <a:pt x="51" y="54"/>
                  </a:lnTo>
                  <a:lnTo>
                    <a:pt x="57" y="54"/>
                  </a:lnTo>
                  <a:lnTo>
                    <a:pt x="63" y="47"/>
                  </a:lnTo>
                  <a:lnTo>
                    <a:pt x="63" y="20"/>
                  </a:lnTo>
                  <a:lnTo>
                    <a:pt x="57" y="20"/>
                  </a:lnTo>
                  <a:lnTo>
                    <a:pt x="57" y="14"/>
                  </a:lnTo>
                  <a:lnTo>
                    <a:pt x="57" y="20"/>
                  </a:lnTo>
                  <a:lnTo>
                    <a:pt x="51" y="27"/>
                  </a:lnTo>
                  <a:lnTo>
                    <a:pt x="51" y="41"/>
                  </a:lnTo>
                  <a:lnTo>
                    <a:pt x="44" y="54"/>
                  </a:lnTo>
                  <a:lnTo>
                    <a:pt x="44" y="61"/>
                  </a:lnTo>
                  <a:lnTo>
                    <a:pt x="38" y="68"/>
                  </a:lnTo>
                  <a:lnTo>
                    <a:pt x="13" y="68"/>
                  </a:lnTo>
                  <a:lnTo>
                    <a:pt x="13" y="61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6" y="34"/>
                  </a:lnTo>
                  <a:lnTo>
                    <a:pt x="6" y="20"/>
                  </a:lnTo>
                  <a:lnTo>
                    <a:pt x="13" y="20"/>
                  </a:lnTo>
                  <a:lnTo>
                    <a:pt x="13" y="14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19" y="27"/>
                  </a:lnTo>
                  <a:lnTo>
                    <a:pt x="19" y="34"/>
                  </a:lnTo>
                  <a:lnTo>
                    <a:pt x="13" y="41"/>
                  </a:lnTo>
                  <a:lnTo>
                    <a:pt x="19" y="47"/>
                  </a:lnTo>
                  <a:lnTo>
                    <a:pt x="19" y="54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32" y="47"/>
                  </a:lnTo>
                  <a:lnTo>
                    <a:pt x="32" y="41"/>
                  </a:lnTo>
                  <a:lnTo>
                    <a:pt x="38" y="27"/>
                  </a:lnTo>
                  <a:lnTo>
                    <a:pt x="38" y="20"/>
                  </a:lnTo>
                  <a:lnTo>
                    <a:pt x="44" y="14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7" y="0"/>
                  </a:lnTo>
                  <a:lnTo>
                    <a:pt x="63" y="7"/>
                  </a:lnTo>
                  <a:lnTo>
                    <a:pt x="70" y="7"/>
                  </a:lnTo>
                  <a:lnTo>
                    <a:pt x="70" y="14"/>
                  </a:lnTo>
                  <a:lnTo>
                    <a:pt x="76" y="20"/>
                  </a:lnTo>
                  <a:lnTo>
                    <a:pt x="76" y="47"/>
                  </a:lnTo>
                  <a:lnTo>
                    <a:pt x="70" y="61"/>
                  </a:lnTo>
                  <a:lnTo>
                    <a:pt x="63" y="68"/>
                  </a:lnTo>
                  <a:lnTo>
                    <a:pt x="5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Freeform 4313"/>
            <p:cNvSpPr>
              <a:spLocks noEditPoints="1"/>
            </p:cNvSpPr>
            <p:nvPr/>
          </p:nvSpPr>
          <p:spPr bwMode="auto">
            <a:xfrm>
              <a:off x="991" y="1970"/>
              <a:ext cx="101" cy="14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101" y="14"/>
                </a:cxn>
                <a:cxn ang="0">
                  <a:pos x="25" y="14"/>
                </a:cxn>
                <a:cxn ang="0">
                  <a:pos x="25" y="0"/>
                </a:cxn>
                <a:cxn ang="0">
                  <a:pos x="101" y="0"/>
                </a:cxn>
                <a:cxn ang="0">
                  <a:pos x="101" y="14"/>
                </a:cxn>
              </a:cxnLst>
              <a:rect l="0" t="0" r="r" b="b"/>
              <a:pathLst>
                <a:path w="101" h="14">
                  <a:moveTo>
                    <a:pt x="12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4"/>
                  </a:lnTo>
                  <a:close/>
                  <a:moveTo>
                    <a:pt x="101" y="14"/>
                  </a:moveTo>
                  <a:lnTo>
                    <a:pt x="25" y="14"/>
                  </a:lnTo>
                  <a:lnTo>
                    <a:pt x="25" y="0"/>
                  </a:lnTo>
                  <a:lnTo>
                    <a:pt x="101" y="0"/>
                  </a:lnTo>
                  <a:lnTo>
                    <a:pt x="1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Freeform 4314"/>
            <p:cNvSpPr>
              <a:spLocks/>
            </p:cNvSpPr>
            <p:nvPr/>
          </p:nvSpPr>
          <p:spPr bwMode="auto">
            <a:xfrm>
              <a:off x="997" y="1923"/>
              <a:ext cx="95" cy="4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5" y="0"/>
                </a:cxn>
                <a:cxn ang="0">
                  <a:pos x="95" y="33"/>
                </a:cxn>
                <a:cxn ang="0">
                  <a:pos x="32" y="33"/>
                </a:cxn>
                <a:cxn ang="0">
                  <a:pos x="32" y="40"/>
                </a:cxn>
                <a:cxn ang="0">
                  <a:pos x="19" y="40"/>
                </a:cxn>
                <a:cxn ang="0">
                  <a:pos x="19" y="33"/>
                </a:cxn>
                <a:cxn ang="0">
                  <a:pos x="6" y="33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9" y="0"/>
                </a:cxn>
                <a:cxn ang="0">
                  <a:pos x="32" y="0"/>
                </a:cxn>
                <a:cxn ang="0">
                  <a:pos x="32" y="13"/>
                </a:cxn>
                <a:cxn ang="0">
                  <a:pos x="82" y="13"/>
                </a:cxn>
                <a:cxn ang="0">
                  <a:pos x="82" y="6"/>
                </a:cxn>
                <a:cxn ang="0">
                  <a:pos x="89" y="6"/>
                </a:cxn>
                <a:cxn ang="0">
                  <a:pos x="89" y="0"/>
                </a:cxn>
              </a:cxnLst>
              <a:rect l="0" t="0" r="r" b="b"/>
              <a:pathLst>
                <a:path w="95" h="40">
                  <a:moveTo>
                    <a:pt x="89" y="0"/>
                  </a:moveTo>
                  <a:lnTo>
                    <a:pt x="95" y="0"/>
                  </a:lnTo>
                  <a:lnTo>
                    <a:pt x="95" y="33"/>
                  </a:lnTo>
                  <a:lnTo>
                    <a:pt x="32" y="33"/>
                  </a:lnTo>
                  <a:lnTo>
                    <a:pt x="32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6" y="33"/>
                  </a:lnTo>
                  <a:lnTo>
                    <a:pt x="0" y="13"/>
                  </a:lnTo>
                  <a:lnTo>
                    <a:pt x="19" y="13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82" y="13"/>
                  </a:lnTo>
                  <a:lnTo>
                    <a:pt x="82" y="6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Freeform 4315"/>
            <p:cNvSpPr>
              <a:spLocks noEditPoints="1"/>
            </p:cNvSpPr>
            <p:nvPr/>
          </p:nvSpPr>
          <p:spPr bwMode="auto">
            <a:xfrm>
              <a:off x="1016" y="1848"/>
              <a:ext cx="101" cy="75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89" y="61"/>
                </a:cxn>
                <a:cxn ang="0">
                  <a:pos x="89" y="54"/>
                </a:cxn>
                <a:cxn ang="0">
                  <a:pos x="82" y="48"/>
                </a:cxn>
                <a:cxn ang="0">
                  <a:pos x="76" y="48"/>
                </a:cxn>
                <a:cxn ang="0">
                  <a:pos x="0" y="75"/>
                </a:cxn>
                <a:cxn ang="0">
                  <a:pos x="0" y="61"/>
                </a:cxn>
                <a:cxn ang="0">
                  <a:pos x="44" y="48"/>
                </a:cxn>
                <a:cxn ang="0">
                  <a:pos x="51" y="41"/>
                </a:cxn>
                <a:cxn ang="0">
                  <a:pos x="57" y="41"/>
                </a:cxn>
                <a:cxn ang="0">
                  <a:pos x="51" y="41"/>
                </a:cxn>
                <a:cxn ang="0">
                  <a:pos x="44" y="34"/>
                </a:cxn>
                <a:cxn ang="0">
                  <a:pos x="0" y="21"/>
                </a:cxn>
                <a:cxn ang="0">
                  <a:pos x="0" y="0"/>
                </a:cxn>
                <a:cxn ang="0">
                  <a:pos x="82" y="34"/>
                </a:cxn>
                <a:cxn ang="0">
                  <a:pos x="89" y="34"/>
                </a:cxn>
                <a:cxn ang="0">
                  <a:pos x="101" y="48"/>
                </a:cxn>
                <a:cxn ang="0">
                  <a:pos x="101" y="61"/>
                </a:cxn>
                <a:cxn ang="0">
                  <a:pos x="101" y="61"/>
                </a:cxn>
                <a:cxn ang="0">
                  <a:pos x="101" y="61"/>
                </a:cxn>
              </a:cxnLst>
              <a:rect l="0" t="0" r="r" b="b"/>
              <a:pathLst>
                <a:path w="101" h="75">
                  <a:moveTo>
                    <a:pt x="101" y="61"/>
                  </a:moveTo>
                  <a:lnTo>
                    <a:pt x="89" y="61"/>
                  </a:lnTo>
                  <a:lnTo>
                    <a:pt x="89" y="54"/>
                  </a:lnTo>
                  <a:lnTo>
                    <a:pt x="82" y="48"/>
                  </a:lnTo>
                  <a:lnTo>
                    <a:pt x="76" y="48"/>
                  </a:lnTo>
                  <a:lnTo>
                    <a:pt x="0" y="75"/>
                  </a:lnTo>
                  <a:lnTo>
                    <a:pt x="0" y="61"/>
                  </a:lnTo>
                  <a:lnTo>
                    <a:pt x="44" y="48"/>
                  </a:lnTo>
                  <a:lnTo>
                    <a:pt x="51" y="41"/>
                  </a:lnTo>
                  <a:lnTo>
                    <a:pt x="57" y="41"/>
                  </a:lnTo>
                  <a:lnTo>
                    <a:pt x="51" y="41"/>
                  </a:lnTo>
                  <a:lnTo>
                    <a:pt x="44" y="34"/>
                  </a:lnTo>
                  <a:lnTo>
                    <a:pt x="0" y="21"/>
                  </a:lnTo>
                  <a:lnTo>
                    <a:pt x="0" y="0"/>
                  </a:lnTo>
                  <a:lnTo>
                    <a:pt x="82" y="34"/>
                  </a:lnTo>
                  <a:lnTo>
                    <a:pt x="89" y="34"/>
                  </a:lnTo>
                  <a:lnTo>
                    <a:pt x="101" y="48"/>
                  </a:lnTo>
                  <a:lnTo>
                    <a:pt x="101" y="61"/>
                  </a:lnTo>
                  <a:close/>
                  <a:moveTo>
                    <a:pt x="101" y="61"/>
                  </a:moveTo>
                  <a:lnTo>
                    <a:pt x="101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Rectangle 4316"/>
            <p:cNvSpPr>
              <a:spLocks noChangeArrowheads="1"/>
            </p:cNvSpPr>
            <p:nvPr/>
          </p:nvSpPr>
          <p:spPr bwMode="auto">
            <a:xfrm>
              <a:off x="1219" y="4000"/>
              <a:ext cx="150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</a:rPr>
                <a:t>Ionization Energy (eV)</a:t>
              </a:r>
              <a:endParaRPr lang="en-US"/>
            </a:p>
          </p:txBody>
        </p:sp>
        <p:sp>
          <p:nvSpPr>
            <p:cNvPr id="132" name="Rectangle 4317"/>
            <p:cNvSpPr>
              <a:spLocks noChangeArrowheads="1"/>
            </p:cNvSpPr>
            <p:nvPr/>
          </p:nvSpPr>
          <p:spPr bwMode="auto">
            <a:xfrm>
              <a:off x="1073" y="383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000000"/>
                  </a:solidFill>
                </a:rPr>
                <a:t>17</a:t>
              </a:r>
              <a:endParaRPr lang="en-US"/>
            </a:p>
          </p:txBody>
        </p:sp>
        <p:sp>
          <p:nvSpPr>
            <p:cNvPr id="133" name="Rectangle 4318"/>
            <p:cNvSpPr>
              <a:spLocks noChangeArrowheads="1"/>
            </p:cNvSpPr>
            <p:nvPr/>
          </p:nvSpPr>
          <p:spPr bwMode="auto">
            <a:xfrm>
              <a:off x="1327" y="383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000000"/>
                  </a:solidFill>
                </a:rPr>
                <a:t>16</a:t>
              </a:r>
              <a:endParaRPr lang="en-US"/>
            </a:p>
          </p:txBody>
        </p:sp>
        <p:sp>
          <p:nvSpPr>
            <p:cNvPr id="134" name="Rectangle 4319"/>
            <p:cNvSpPr>
              <a:spLocks noChangeArrowheads="1"/>
            </p:cNvSpPr>
            <p:nvPr/>
          </p:nvSpPr>
          <p:spPr bwMode="auto">
            <a:xfrm>
              <a:off x="1587" y="383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135" name="Rectangle 4320"/>
            <p:cNvSpPr>
              <a:spLocks noChangeArrowheads="1"/>
            </p:cNvSpPr>
            <p:nvPr/>
          </p:nvSpPr>
          <p:spPr bwMode="auto">
            <a:xfrm>
              <a:off x="1834" y="383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000000"/>
                  </a:solidFill>
                </a:rPr>
                <a:t>14</a:t>
              </a:r>
              <a:endParaRPr lang="en-US"/>
            </a:p>
          </p:txBody>
        </p:sp>
        <p:sp>
          <p:nvSpPr>
            <p:cNvPr id="136" name="Rectangle 4321"/>
            <p:cNvSpPr>
              <a:spLocks noChangeArrowheads="1"/>
            </p:cNvSpPr>
            <p:nvPr/>
          </p:nvSpPr>
          <p:spPr bwMode="auto">
            <a:xfrm>
              <a:off x="2088" y="383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000000"/>
                  </a:solidFill>
                </a:rPr>
                <a:t>13</a:t>
              </a:r>
              <a:endParaRPr lang="en-US"/>
            </a:p>
          </p:txBody>
        </p:sp>
        <p:sp>
          <p:nvSpPr>
            <p:cNvPr id="137" name="Rectangle 4322"/>
            <p:cNvSpPr>
              <a:spLocks noChangeArrowheads="1"/>
            </p:cNvSpPr>
            <p:nvPr/>
          </p:nvSpPr>
          <p:spPr bwMode="auto">
            <a:xfrm>
              <a:off x="2341" y="383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000000"/>
                  </a:solidFill>
                </a:rPr>
                <a:t>12</a:t>
              </a:r>
              <a:endParaRPr lang="en-US"/>
            </a:p>
          </p:txBody>
        </p:sp>
        <p:sp>
          <p:nvSpPr>
            <p:cNvPr id="138" name="Rectangle 4323"/>
            <p:cNvSpPr>
              <a:spLocks noChangeArrowheads="1"/>
            </p:cNvSpPr>
            <p:nvPr/>
          </p:nvSpPr>
          <p:spPr bwMode="auto">
            <a:xfrm>
              <a:off x="2582" y="383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000000"/>
                  </a:solidFill>
                </a:rPr>
                <a:t>11</a:t>
              </a:r>
              <a:endParaRPr lang="en-US"/>
            </a:p>
          </p:txBody>
        </p:sp>
        <p:sp>
          <p:nvSpPr>
            <p:cNvPr id="139" name="Rectangle 4324"/>
            <p:cNvSpPr>
              <a:spLocks noChangeArrowheads="1"/>
            </p:cNvSpPr>
            <p:nvPr/>
          </p:nvSpPr>
          <p:spPr bwMode="auto">
            <a:xfrm>
              <a:off x="2335" y="665"/>
              <a:ext cx="15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</a:rPr>
                <a:t>Ar</a:t>
              </a:r>
              <a:endParaRPr lang="en-US"/>
            </a:p>
          </p:txBody>
        </p:sp>
        <p:sp>
          <p:nvSpPr>
            <p:cNvPr id="140" name="Rectangle 4325"/>
            <p:cNvSpPr>
              <a:spLocks noChangeArrowheads="1"/>
            </p:cNvSpPr>
            <p:nvPr/>
          </p:nvSpPr>
          <p:spPr bwMode="auto">
            <a:xfrm>
              <a:off x="2348" y="1734"/>
              <a:ext cx="15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</a:rPr>
                <a:t>Kr</a:t>
              </a:r>
              <a:endParaRPr lang="en-US"/>
            </a:p>
          </p:txBody>
        </p:sp>
        <p:sp>
          <p:nvSpPr>
            <p:cNvPr id="141" name="Rectangle 4326"/>
            <p:cNvSpPr>
              <a:spLocks noChangeArrowheads="1"/>
            </p:cNvSpPr>
            <p:nvPr/>
          </p:nvSpPr>
          <p:spPr bwMode="auto">
            <a:xfrm>
              <a:off x="1238" y="2830"/>
              <a:ext cx="18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</a:rPr>
                <a:t>Xe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/>
      <p:bldP spid="14" grpId="0"/>
      <p:bldP spid="15" grpId="0"/>
      <p:bldP spid="16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072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818677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8115336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/>
          <a:srcRect b="60732"/>
          <a:stretch>
            <a:fillRect/>
          </a:stretch>
        </p:blipFill>
        <p:spPr bwMode="auto">
          <a:xfrm>
            <a:off x="285720" y="428604"/>
            <a:ext cx="8858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2">
            <a:lum bright="-20000" contrast="20000"/>
          </a:blip>
          <a:srcRect l="20968" t="38041" r="25806" b="11647"/>
          <a:stretch>
            <a:fillRect/>
          </a:stretch>
        </p:blipFill>
        <p:spPr bwMode="auto">
          <a:xfrm>
            <a:off x="1214414" y="2786058"/>
            <a:ext cx="578647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/>
          <a:srcRect l="6521"/>
          <a:stretch>
            <a:fillRect/>
          </a:stretch>
        </p:blipFill>
        <p:spPr bwMode="auto">
          <a:xfrm>
            <a:off x="71406" y="500042"/>
            <a:ext cx="899755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285728"/>
            <a:ext cx="82153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 (  2 electrons)                    1s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                       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[He]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 (10 electrons)                    [He] 2s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[Ne]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(18 electrons)                    [Ne] 3s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3p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[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Kr  (36 electrons)                    [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] 4s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3d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4p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[Kr]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(54 electrons)                    [Kr] 5s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4d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5p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[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(86 electrons)                    [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] 6s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5d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4f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6p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[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643182"/>
            <a:ext cx="892978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What is the ground state configuration of  Bismuth, Z=83 ? specify quantum numbers of any unpaired electrons.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For the 83 electrons of  the Bismuth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-32" y="4145356"/>
            <a:ext cx="8858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{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2s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2p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4s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4p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5s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4d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5p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}=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]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short hand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6s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4f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5d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6p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final three electrons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are placed in the three degenerate 6p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orbitals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Find the term symbol for the most stable state  and the excited state for carbon atom.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Electronic configuration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1s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2s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2p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657065" y="1357298"/>
          <a:ext cx="7494172" cy="5508641"/>
        </p:xfrm>
        <a:graphic>
          <a:graphicData uri="http://schemas.openxmlformats.org/presentationml/2006/ole">
            <p:oleObj spid="_x0000_s41986" name="CS ChemDraw Drawing" r:id="rId3" imgW="5384160" imgH="4431960" progId="ChemDraw.Document.6.0">
              <p:embed/>
            </p:oleObj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285853" y="1000108"/>
            <a:ext cx="6357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IQ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برمين</a:t>
            </a: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IQ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الى</a:t>
            </a: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IQ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الاسفل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بــــــرم متعاكس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ar-IQ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برمين</a:t>
            </a: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IQ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الى</a:t>
            </a: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IQ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الاعلى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-142908" y="81575"/>
            <a:ext cx="9144001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نختار أولا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اعلى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قيمة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ل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واعلى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قيمة ترافقها من (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)وهنا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+,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نستخرج(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2S+1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)(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2L+1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 وهنا(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)=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يعني تسعة حالات دقيقة مشتقة من هذه 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الحالة 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نحذف من الجدول ثلاث حالات (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MS=1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)وثلاث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حلات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عشوائية من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MS=0)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)وثلاث حالات من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MS=-1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لما كان (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)و(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S=1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اذن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رمز الحالة ( </a:t>
            </a:r>
            <a:r>
              <a:rPr kumimoji="0" lang="en-US" sz="22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نختار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اعلى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قيمة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ل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واعلى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قيمة ترافقها من (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)من القيم المتبقية بعد الحذف وهنا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)و (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S=0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نستخرج(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2S+1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)(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2L+1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 وهنا(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)=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يعني خمس حالات دقيقة مشتقة من هذه الحالة 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نحذف من الجدول خمس حالات (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MS=0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لما كان (2=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)و(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S=0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اذن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رمز الحالة ( </a:t>
            </a:r>
            <a:r>
              <a:rPr kumimoji="0" lang="en-US" sz="22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نختار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اعلى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قيمة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ل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واعلى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قيمة ترافقها من (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)من القيم المتبقية بعد الحذف وهنا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)و (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S=0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اذن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هنا حالة واحدة لما كان (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)و(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S=0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اذن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رمز الحالة ( </a:t>
            </a:r>
            <a:r>
              <a:rPr kumimoji="0" lang="en-US" sz="22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يتم ترتيب الحالات حسب طاقاتها (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الاقل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طاقة ثم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الاعلى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فالاوطأ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طاقة هو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الاعلى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قيمة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2S+1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)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واذا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تساوت قيم التعددية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فالاوطأ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طاقة هو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الاعلى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قيمة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ل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  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اذن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IQ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اصبح</a:t>
            </a:r>
            <a:r>
              <a:rPr kumimoji="0" lang="ar-IQ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التسلسل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3357554" y="5786454"/>
          <a:ext cx="2714644" cy="543410"/>
        </p:xfrm>
        <a:graphic>
          <a:graphicData uri="http://schemas.openxmlformats.org/presentationml/2006/ole">
            <p:oleObj spid="_x0000_s60422" name="CS ChemDraw Drawing" r:id="rId4" imgW="1791868" imgH="359282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00034" y="214290"/>
            <a:ext cx="835821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ground state G.S( the most stable state)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See spin multiplicity (2S+1) ,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G.S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that has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highest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value for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(2S+1)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For equal values of (2S+1)the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G.S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that has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highest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value for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(L)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Select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value as follow: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Maximum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value for more than half-filled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subshell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i.e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[J=L+S]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Minimum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value for less than half-filled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subshell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i.e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[J=L-S]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[J=L]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for half-filled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subshell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because L=0.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643314"/>
            <a:ext cx="546911" cy="813696"/>
          </a:xfrm>
          <a:prstGeom prst="rect">
            <a:avLst/>
          </a:prstGeom>
          <a:noFill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500702"/>
            <a:ext cx="1727371" cy="928694"/>
          </a:xfrm>
          <a:prstGeom prst="rect">
            <a:avLst/>
          </a:prstGeom>
          <a:noFill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5500702"/>
            <a:ext cx="523879" cy="785818"/>
          </a:xfrm>
          <a:prstGeom prst="rect">
            <a:avLst/>
          </a:prstGeom>
          <a:noFill/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79472" y="3786190"/>
            <a:ext cx="3335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Number of microstates=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85752" y="4429132"/>
            <a:ext cx="8858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Where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n-e  ; 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 number of electrons ;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=2 X number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orbitals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For 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C(G.S)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Number of microstates =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 flipV="1">
            <a:off x="2214546" y="5681979"/>
            <a:ext cx="12858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000496" y="5610541"/>
            <a:ext cx="5357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=15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000372"/>
            <a:ext cx="1500198" cy="728251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000372"/>
            <a:ext cx="1379547" cy="785818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00034" y="571480"/>
            <a:ext cx="80724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Find the term symbol for the most stable state  and the excited state for V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3+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How many microstates included theV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3+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electron configuration 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Electronic configuration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2s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2p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4s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Number of microstates =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786050" y="3071810"/>
            <a:ext cx="857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786314" y="3143248"/>
            <a:ext cx="857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=45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28597" y="4071942"/>
            <a:ext cx="80724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Deriving of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Russel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-Sounders term symbols according to elimination method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1357298"/>
            <a:ext cx="44374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V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+3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electronic configuration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=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1s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2s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2p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4s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3" name="صورة 31"/>
          <p:cNvPicPr>
            <a:picLocks noChangeAspect="1" noChangeArrowheads="1"/>
          </p:cNvPicPr>
          <p:nvPr/>
        </p:nvPicPr>
        <p:blipFill>
          <a:blip r:embed="rId2"/>
          <a:srcRect r="7502"/>
          <a:stretch>
            <a:fillRect/>
          </a:stretch>
        </p:blipFill>
        <p:spPr bwMode="auto">
          <a:xfrm>
            <a:off x="4454429" y="138121"/>
            <a:ext cx="4403851" cy="6577027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42876"/>
            <a:ext cx="5000660" cy="65722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357298"/>
            <a:ext cx="40238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Continue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+3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electronic configuration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=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1s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2s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2p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3s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3p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4s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3d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6858016" y="1214422"/>
          <a:ext cx="642942" cy="868536"/>
        </p:xfrm>
        <a:graphic>
          <a:graphicData uri="http://schemas.openxmlformats.org/presentationml/2006/ole">
            <p:oleObj spid="_x0000_s65541" name="CS ChemDraw Drawing" r:id="rId3" imgW="511538" imgH="694539" progId="ChemDraw.Document.6.0">
              <p:embed/>
            </p:oleObj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6929454" y="2250273"/>
          <a:ext cx="642942" cy="964413"/>
        </p:xfrm>
        <a:graphic>
          <a:graphicData uri="http://schemas.openxmlformats.org/presentationml/2006/ole">
            <p:oleObj spid="_x0000_s65540" name="CS ChemDraw Drawing" r:id="rId4" imgW="440004" imgH="658098" progId="ChemDraw.Document.6.0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7000892" y="3230824"/>
          <a:ext cx="530224" cy="769680"/>
        </p:xfrm>
        <a:graphic>
          <a:graphicData uri="http://schemas.openxmlformats.org/presentationml/2006/ole">
            <p:oleObj spid="_x0000_s65539" name="CS ChemDraw Drawing" r:id="rId5" imgW="468887" imgH="673214" progId="ChemDraw.Document.6.0">
              <p:embed/>
            </p:oleObj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6929454" y="4259289"/>
          <a:ext cx="589056" cy="812785"/>
        </p:xfrm>
        <a:graphic>
          <a:graphicData uri="http://schemas.openxmlformats.org/presentationml/2006/ole">
            <p:oleObj spid="_x0000_s65538" name="CS ChemDraw Drawing" r:id="rId6" imgW="475096" imgH="658098" progId="ChemDraw.Document.6.0">
              <p:embed/>
            </p:oleObj>
          </a:graphicData>
        </a:graphic>
      </p:graphicFrame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6858016" y="5393545"/>
          <a:ext cx="642942" cy="1035851"/>
        </p:xfrm>
        <a:graphic>
          <a:graphicData uri="http://schemas.openxmlformats.org/presentationml/2006/ole">
            <p:oleObj spid="_x0000_s65537" name="CS ChemDraw Drawing" r:id="rId7" imgW="418678" imgH="673214" progId="ChemDraw.Document.6.0">
              <p:embed/>
            </p:oleObj>
          </a:graphicData>
        </a:graphic>
      </p:graphicFrame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71472" y="428604"/>
            <a:ext cx="80010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We must discussed first the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highestmultiplicity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Ms=+1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00034" y="1142984"/>
            <a:ext cx="740094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first state when ML=3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(2L+1)(2S+1)=(2x3+1)(2x1+1)=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21 states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7(Ms=1);  7(Ms=0);  7(Ms=-1)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428628" y="2216530"/>
            <a:ext cx="8786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Second Ms =+1 but ML =1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(2L+1)(2S+1)=(2x1+1)(2x1+1)=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 states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500034" y="3104563"/>
            <a:ext cx="521494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For Ms=0   ML =4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(2L+1)(2S+1)=(2x4+1)(2x0+1)=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 states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428628" y="4104695"/>
            <a:ext cx="892971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For Ms=0   ML =2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(2L+1)(2S+1)=(2x2+1)(2x0+1)=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 states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357190" y="5145488"/>
            <a:ext cx="8143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For Ms=0   ML =0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(2L+1)(2S+1)=(2x0+1)(2x0+1)=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states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14346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lowest energy , the most stable state, the state with the highest multiplicity (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F, 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P)  , For equal multiplicities, the more stable-state is the state with greater L value ( 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F) and so on.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2928926" y="1357298"/>
          <a:ext cx="3049434" cy="3209931"/>
        </p:xfrm>
        <a:graphic>
          <a:graphicData uri="http://schemas.openxmlformats.org/presentationml/2006/ole">
            <p:oleObj spid="_x0000_s67585" name="CS ChemDraw Drawing" r:id="rId3" imgW="1809954" imgH="1912209" progId="ChemDraw.Document.6.0">
              <p:embed/>
            </p:oleObj>
          </a:graphicData>
        </a:graphic>
      </p:graphicFrame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 l="42767"/>
          <a:stretch>
            <a:fillRect/>
          </a:stretch>
        </p:blipFill>
        <p:spPr bwMode="auto">
          <a:xfrm>
            <a:off x="2857488" y="285728"/>
            <a:ext cx="593187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651" r="79514"/>
          <a:stretch>
            <a:fillRect/>
          </a:stretch>
        </p:blipFill>
        <p:spPr bwMode="auto">
          <a:xfrm>
            <a:off x="571472" y="285728"/>
            <a:ext cx="2051385" cy="402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962" y="671535"/>
            <a:ext cx="5934075" cy="59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51514" y="0"/>
            <a:ext cx="8049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Derive the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Russel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-Sounders term-symbols using table method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79896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Electron no.                    orbital designation     n      l       m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رابط مستقيم 40"/>
          <p:cNvSpPr>
            <a:spLocks noChangeShapeType="1"/>
          </p:cNvSpPr>
          <p:nvPr/>
        </p:nvSpPr>
        <p:spPr bwMode="auto">
          <a:xfrm>
            <a:off x="-9526" y="557212"/>
            <a:ext cx="7867674" cy="8570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42852"/>
            <a:ext cx="84296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81                                            6p                         6       1      +1     -1/2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82                                            6p                         6       1        0     -1/2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83                                            6p                         6        1      -1     -1/2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250030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Example: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What is the ground state configuration of  Cr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3+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cation, Cr(Z=24) ?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Cr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2s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2p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4s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3d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5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857752" y="3714752"/>
          <a:ext cx="3699035" cy="1069819"/>
        </p:xfrm>
        <a:graphic>
          <a:graphicData uri="http://schemas.openxmlformats.org/presentationml/2006/ole">
            <p:oleObj spid="_x0000_s19460" name="CS ChemDraw Drawing" r:id="rId3" imgW="1941415" imgH="563621" progId="ChemDraw.Document.6.0">
              <p:embed/>
            </p:oleObj>
          </a:graphicData>
        </a:graphic>
      </p:graphicFrame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71472" y="3929066"/>
            <a:ext cx="3214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    = [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] 4s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5572132" y="4857760"/>
          <a:ext cx="2851653" cy="2000240"/>
        </p:xfrm>
        <a:graphic>
          <a:graphicData uri="http://schemas.openxmlformats.org/presentationml/2006/ole">
            <p:oleObj spid="_x0000_s19465" name="CS ChemDraw Drawing" r:id="rId4" imgW="1513440" imgH="1161000" progId="ChemDraw.Document.6.0">
              <p:embed/>
            </p:oleObj>
          </a:graphicData>
        </a:graphic>
      </p:graphicFrame>
      <p:cxnSp>
        <p:nvCxnSpPr>
          <p:cNvPr id="12" name="رابط مستقيم 11"/>
          <p:cNvCxnSpPr/>
          <p:nvPr/>
        </p:nvCxnSpPr>
        <p:spPr>
          <a:xfrm>
            <a:off x="0" y="4786322"/>
            <a:ext cx="9144000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00034" y="5715016"/>
            <a:ext cx="2326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3+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[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] 4s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0" y="5072074"/>
            <a:ext cx="5500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Cr</a:t>
            </a:r>
            <a:r>
              <a:rPr lang="en-US" sz="2400" b="1" baseline="30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3+</a:t>
            </a: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1s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 2s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 2p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 3s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 3p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 4s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 3d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3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346" y="225019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Which of these species are paramagnetic ?  F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, Zn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2+  ,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=1s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 2s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 2p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(diamagnetic)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Zn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+=1s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 2s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 2p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 3s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 3p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 4s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 3d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    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(diamagnetic)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571736" y="2857496"/>
          <a:ext cx="3467883" cy="1003287"/>
        </p:xfrm>
        <a:graphic>
          <a:graphicData uri="http://schemas.openxmlformats.org/presentationml/2006/ole">
            <p:oleObj spid="_x0000_s20481" name="CS ChemDraw Drawing" r:id="rId3" imgW="1941145" imgH="562002" progId="ChemDraw.Document.6.0">
              <p:embed/>
            </p:oleObj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4314" y="1571612"/>
            <a:ext cx="821533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2s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2p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3p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4s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3d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(paramagnetic)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85720" y="4214818"/>
          <a:ext cx="8501090" cy="2285990"/>
        </p:xfrm>
        <a:graphic>
          <a:graphicData uri="http://schemas.openxmlformats.org/drawingml/2006/table">
            <a:tbl>
              <a:tblPr/>
              <a:tblGrid>
                <a:gridCol w="1946213"/>
                <a:gridCol w="3252001"/>
                <a:gridCol w="3302876"/>
              </a:tblGrid>
              <a:tr h="4571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Shell's orbital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Atomic No. effected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Example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571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4s, 3d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24, 29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Cr  [Ar] 4s</a:t>
                      </a:r>
                      <a:r>
                        <a:rPr lang="en-US" sz="2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3d</a:t>
                      </a:r>
                      <a:r>
                        <a:rPr lang="en-US" sz="2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5s, 4d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41-47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Ru [Kr]5s</a:t>
                      </a:r>
                      <a:r>
                        <a:rPr lang="en-US" sz="2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  4d</a:t>
                      </a:r>
                      <a:r>
                        <a:rPr lang="en-US" sz="2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6s, 5d, 4f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57, 58, 64, 78, 79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Au[Xe]6s</a:t>
                      </a:r>
                      <a:r>
                        <a:rPr lang="en-US" sz="2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  4f</a:t>
                      </a:r>
                      <a:r>
                        <a:rPr lang="en-US" sz="2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5d</a:t>
                      </a:r>
                      <a:r>
                        <a:rPr lang="en-US" sz="2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 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6d,5f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89, 91-93, 96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  [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]7s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  5f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  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6d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85720" y="428604"/>
          <a:ext cx="8643998" cy="587857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74678"/>
                <a:gridCol w="3845112"/>
                <a:gridCol w="3024208"/>
              </a:tblGrid>
              <a:tr h="28524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Quantum Numbers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5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symbol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description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/>
                        <a:t>range of values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368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n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  Principal </a:t>
                      </a:r>
                      <a:r>
                        <a:rPr lang="en-US" sz="1800" b="1" dirty="0"/>
                        <a:t>Quantum Number - largely </a:t>
                      </a:r>
                      <a:r>
                        <a:rPr lang="en-US" sz="1800" b="1" dirty="0" smtClean="0"/>
                        <a:t>      governs </a:t>
                      </a:r>
                      <a:r>
                        <a:rPr lang="en-US" sz="1800" b="1" dirty="0"/>
                        <a:t>size of orbital and its energy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1,2,3 etc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639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l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   </a:t>
                      </a:r>
                      <a:r>
                        <a:rPr lang="en-US" sz="1800" b="1" dirty="0" err="1" smtClean="0"/>
                        <a:t>Azimuthal</a:t>
                      </a:r>
                      <a:r>
                        <a:rPr lang="en-US" sz="1800" b="1" dirty="0" smtClean="0"/>
                        <a:t>/Orbital </a:t>
                      </a:r>
                      <a:r>
                        <a:rPr lang="en-US" sz="1800" b="1" dirty="0"/>
                        <a:t>Quantum Number 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  largely </a:t>
                      </a:r>
                      <a:r>
                        <a:rPr lang="en-US" sz="1800" b="1" dirty="0"/>
                        <a:t>determines shape of </a:t>
                      </a:r>
                      <a:r>
                        <a:rPr lang="en-US" sz="1800" b="1" dirty="0" err="1"/>
                        <a:t>subshell</a:t>
                      </a:r>
                      <a:r>
                        <a:rPr lang="en-US" sz="1800" b="1" dirty="0"/>
                        <a:t/>
                      </a:r>
                      <a:br>
                        <a:rPr lang="en-US" sz="1800" b="1" dirty="0"/>
                      </a:br>
                      <a:r>
                        <a:rPr lang="en-US" sz="1800" b="1" dirty="0" smtClean="0"/>
                        <a:t>   0 </a:t>
                      </a:r>
                      <a:r>
                        <a:rPr lang="en-US" sz="1800" b="1" dirty="0"/>
                        <a:t>for s orbital, 1 for p orbital etc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(0 ≤ l ≤ n-1)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for n = 3 then l = 0, 1, 2 (s, p, d)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639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m</a:t>
                      </a:r>
                      <a:r>
                        <a:rPr lang="en-US" sz="1800" b="1" baseline="-25000" dirty="0"/>
                        <a:t>l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     Magnetic </a:t>
                      </a:r>
                      <a:r>
                        <a:rPr lang="en-US" sz="1800" b="1" dirty="0"/>
                        <a:t>Quantum Number - </a:t>
                      </a:r>
                      <a:r>
                        <a:rPr lang="en-US" sz="1800" b="1" dirty="0" smtClean="0"/>
                        <a:t>                orientation </a:t>
                      </a:r>
                      <a:r>
                        <a:rPr lang="en-US" sz="1800" b="1" dirty="0"/>
                        <a:t>of </a:t>
                      </a:r>
                      <a:r>
                        <a:rPr lang="en-US" sz="1800" b="1" dirty="0" err="1"/>
                        <a:t>subshell's</a:t>
                      </a:r>
                      <a:r>
                        <a:rPr lang="en-US" sz="1800" b="1" dirty="0"/>
                        <a:t> shape</a:t>
                      </a:r>
                      <a:br>
                        <a:rPr lang="en-US" sz="1800" b="1" dirty="0"/>
                      </a:br>
                      <a:r>
                        <a:rPr lang="en-US" sz="1800" b="1" dirty="0" smtClean="0"/>
                        <a:t>    for </a:t>
                      </a:r>
                      <a:r>
                        <a:rPr lang="en-US" sz="1800" b="1" dirty="0"/>
                        <a:t>example </a:t>
                      </a:r>
                      <a:r>
                        <a:rPr lang="en-US" sz="1800" b="1" dirty="0" err="1"/>
                        <a:t>p</a:t>
                      </a:r>
                      <a:r>
                        <a:rPr lang="en-US" sz="1800" b="1" baseline="-25000" dirty="0" err="1"/>
                        <a:t>x</a:t>
                      </a:r>
                      <a:r>
                        <a:rPr lang="en-US" sz="1800" b="1" dirty="0"/>
                        <a:t> with </a:t>
                      </a:r>
                      <a:r>
                        <a:rPr lang="en-US" sz="1800" b="1" dirty="0" err="1"/>
                        <a:t>p</a:t>
                      </a:r>
                      <a:r>
                        <a:rPr lang="en-US" sz="1800" b="1" baseline="-25000" dirty="0" err="1"/>
                        <a:t>y</a:t>
                      </a:r>
                      <a:r>
                        <a:rPr lang="en-US" sz="1800" b="1" dirty="0"/>
                        <a:t> and </a:t>
                      </a:r>
                      <a:r>
                        <a:rPr lang="en-US" sz="1800" b="1" dirty="0" err="1"/>
                        <a:t>p</a:t>
                      </a:r>
                      <a:r>
                        <a:rPr lang="en-US" sz="1800" b="1" baseline="-25000" dirty="0" err="1"/>
                        <a:t>z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l ≥ m</a:t>
                      </a:r>
                      <a:r>
                        <a:rPr lang="en-US" sz="1800" b="1" baseline="-25000" dirty="0"/>
                        <a:t>l</a:t>
                      </a:r>
                      <a:r>
                        <a:rPr lang="en-US" sz="1800" b="1" dirty="0"/>
                        <a:t> ≥ -l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for l = 2, then m</a:t>
                      </a:r>
                      <a:r>
                        <a:rPr lang="en-US" sz="1800" b="1" baseline="-25000" dirty="0"/>
                        <a:t>l</a:t>
                      </a:r>
                      <a:r>
                        <a:rPr lang="en-US" sz="1800" b="1" dirty="0"/>
                        <a:t> = 2, 1, 0, -1, -2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55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m</a:t>
                      </a:r>
                      <a:r>
                        <a:rPr lang="en-US" sz="1800" b="1" baseline="-25000" dirty="0"/>
                        <a:t>s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      Spin </a:t>
                      </a:r>
                      <a:r>
                        <a:rPr lang="en-US" sz="1800" b="1" dirty="0"/>
                        <a:t>Quantum Number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either + ½ or - ½ for single electron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857356" y="4143380"/>
          <a:ext cx="5000660" cy="192882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64294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Black" pitchFamily="34" charset="0"/>
                        </a:rPr>
                        <a:t>Total Orbital Momentum</a:t>
                      </a:r>
                      <a:endParaRPr lang="en-US" sz="2400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Black" pitchFamily="34" charset="0"/>
                        </a:rPr>
                        <a:t>L</a:t>
                      </a:r>
                      <a:endParaRPr lang="en-US" sz="2400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Black" pitchFamily="34" charset="0"/>
                        </a:rPr>
                        <a:t>0</a:t>
                      </a:r>
                      <a:endParaRPr lang="en-US" sz="24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Black" pitchFamily="34" charset="0"/>
                        </a:rPr>
                        <a:t>1</a:t>
                      </a:r>
                      <a:endParaRPr lang="en-US" sz="24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Black" pitchFamily="34" charset="0"/>
                        </a:rPr>
                        <a:t>2</a:t>
                      </a:r>
                      <a:endParaRPr lang="en-US" sz="24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Black" pitchFamily="34" charset="0"/>
                        </a:rPr>
                        <a:t>3</a:t>
                      </a:r>
                      <a:endParaRPr lang="en-US" sz="24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Black" pitchFamily="34" charset="0"/>
                        </a:rPr>
                        <a:t>4</a:t>
                      </a:r>
                      <a:endParaRPr lang="en-US" sz="24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Black" pitchFamily="34" charset="0"/>
                        </a:rPr>
                        <a:t>5</a:t>
                      </a:r>
                      <a:endParaRPr lang="en-US" sz="24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Black" pitchFamily="34" charset="0"/>
                        </a:rPr>
                        <a:t>S</a:t>
                      </a:r>
                      <a:endParaRPr lang="en-US" sz="24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Black" pitchFamily="34" charset="0"/>
                        </a:rPr>
                        <a:t>P</a:t>
                      </a:r>
                      <a:endParaRPr lang="en-US" sz="24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Black" pitchFamily="34" charset="0"/>
                        </a:rPr>
                        <a:t>D</a:t>
                      </a:r>
                      <a:endParaRPr lang="en-US" sz="24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Black" pitchFamily="34" charset="0"/>
                        </a:rPr>
                        <a:t>F</a:t>
                      </a:r>
                      <a:endParaRPr lang="en-US" sz="24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Black" pitchFamily="34" charset="0"/>
                        </a:rPr>
                        <a:t>G</a:t>
                      </a:r>
                      <a:endParaRPr lang="en-US" sz="24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Black" pitchFamily="34" charset="0"/>
                        </a:rPr>
                        <a:t>H</a:t>
                      </a:r>
                      <a:endParaRPr lang="en-US" sz="2400" b="1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14290"/>
            <a:ext cx="843275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Term Symbols (Russell-Saunders Terms)(  </a:t>
            </a:r>
            <a:r>
              <a:rPr kumimoji="0" lang="ar-IQ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رمـــوز ألحــالة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857232"/>
            <a:ext cx="8858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For a system of n electrons, we define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2876" y="1428736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latin typeface="Calibri" pitchFamily="34" charset="0"/>
                <a:ea typeface="Times New Roman" pitchFamily="18" charset="0"/>
              </a:rPr>
              <a:t>In the Russell-Saunders coupling scheme, term symbols are in the form of</a:t>
            </a:r>
            <a:endParaRPr lang="ar-SA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857488" y="2571744"/>
          <a:ext cx="1928812" cy="1411287"/>
        </p:xfrm>
        <a:graphic>
          <a:graphicData uri="http://schemas.openxmlformats.org/presentationml/2006/ole">
            <p:oleObj spid="_x0000_s38914" name="CS ChemDraw Drawing" r:id="rId3" imgW="1243078" imgH="918584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2844" y="440462"/>
            <a:ext cx="8858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Ground state term symbol</a:t>
            </a:r>
            <a:endParaRPr lang="en-US" sz="2800" dirty="0" smtClean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It is relatively easy to calculate the term symbol for the ground state of an atom using </a:t>
            </a:r>
            <a:r>
              <a:rPr lang="en-US" sz="2400" u="sng" dirty="0" err="1" smtClean="0">
                <a:solidFill>
                  <a:srgbClr val="C00000"/>
                </a:solidFill>
                <a:latin typeface="Adobe Garamond Pro Bold" pitchFamily="18" charset="0"/>
                <a:ea typeface="Calibri" pitchFamily="34" charset="0"/>
                <a:cs typeface="Arial" pitchFamily="34" charset="0"/>
                <a:hlinkClick r:id="rId2" tooltip="List of Hund's rules"/>
              </a:rPr>
              <a:t>Hund's</a:t>
            </a:r>
            <a:r>
              <a:rPr lang="en-US" sz="2400" u="sng" dirty="0" smtClean="0">
                <a:solidFill>
                  <a:srgbClr val="C00000"/>
                </a:solidFill>
                <a:latin typeface="Adobe Garamond Pro Bold" pitchFamily="18" charset="0"/>
                <a:ea typeface="Calibri" pitchFamily="34" charset="0"/>
                <a:cs typeface="Arial" pitchFamily="34" charset="0"/>
                <a:hlinkClick r:id="rId2" tooltip="List of Hund's rules"/>
              </a:rPr>
              <a:t> rules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. It corresponds with a state </a:t>
            </a:r>
            <a:r>
              <a:rPr lang="en-US" sz="24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with 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maximum S and L</a:t>
            </a:r>
            <a:r>
              <a:rPr lang="en-US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14314" y="2216530"/>
            <a:ext cx="8643966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1.  Start with the most stable 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  <a:hlinkClick r:id="rId3" tooltip="Electron configuration"/>
              </a:rPr>
              <a:t>electron configuration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. Full               shells and </a:t>
            </a:r>
            <a:r>
              <a:rPr lang="en-US" sz="2400" dirty="0" err="1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subshells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 do not contribute to the overall 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  <a:hlinkClick r:id="rId4" tooltip="Angular momentum"/>
              </a:rPr>
              <a:t>angular momentum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, so they are </a:t>
            </a:r>
            <a:r>
              <a:rPr lang="en-US" sz="2400" dirty="0" err="1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discarded.If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 all shells and  </a:t>
            </a:r>
            <a:r>
              <a:rPr lang="en-US" sz="2400" dirty="0" err="1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subshells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 are full then the term symbol is </a:t>
            </a:r>
            <a:r>
              <a:rPr lang="en-US" sz="2400" baseline="30000" dirty="0" smtClean="0"/>
              <a:t> </a:t>
            </a:r>
            <a:r>
              <a:rPr lang="en-US" sz="2400" b="1" baseline="30000" dirty="0" smtClean="0">
                <a:solidFill>
                  <a:srgbClr val="3333CC"/>
                </a:solidFill>
              </a:rPr>
              <a:t>1</a:t>
            </a:r>
            <a:r>
              <a:rPr lang="en-US" sz="2400" b="1" dirty="0" smtClean="0">
                <a:solidFill>
                  <a:srgbClr val="3333CC"/>
                </a:solidFill>
              </a:rPr>
              <a:t>S</a:t>
            </a:r>
            <a:r>
              <a:rPr lang="en-US" sz="2400" b="1" baseline="-25000" dirty="0" smtClean="0">
                <a:solidFill>
                  <a:srgbClr val="3333CC"/>
                </a:solidFill>
              </a:rPr>
              <a:t>0</a:t>
            </a:r>
            <a:endParaRPr lang="en-US" sz="2400" b="1" dirty="0" smtClean="0">
              <a:solidFill>
                <a:srgbClr val="3333CC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14282" y="3857628"/>
            <a:ext cx="850109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2.  Distribute the electrons in the available </a:t>
            </a:r>
            <a:r>
              <a:rPr lang="en-US" sz="2400" dirty="0" err="1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  <a:hlinkClick r:id="rId5" tooltip="Atomic orbital"/>
              </a:rPr>
              <a:t>orbitals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  <a:hlinkClick r:id="rId2" tooltip="List of Hund's rules"/>
              </a:rPr>
              <a:t>,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 following       the 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  <a:hlinkClick r:id="rId6" tooltip="Pauli exclusion principle"/>
              </a:rPr>
              <a:t>Pauli exclusion principle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. First, fill the </a:t>
            </a:r>
            <a:r>
              <a:rPr lang="en-US" sz="2400" dirty="0" err="1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orbitals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 with highest </a:t>
            </a:r>
            <a:r>
              <a:rPr lang="en-US" sz="2400" i="1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  <a:hlinkClick r:id="rId7" tooltip="Magnetic quantum number"/>
              </a:rPr>
              <a:t>ml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 value with one electron each, and assign a maximal </a:t>
            </a:r>
            <a:r>
              <a:rPr lang="en-US" sz="2400" i="1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  <a:hlinkClick r:id="rId8" tooltip="Spin quantum number"/>
              </a:rPr>
              <a:t>ms</a:t>
            </a:r>
            <a:r>
              <a:rPr lang="en-US" sz="2400" i="1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to them (i.e. +½). Once all </a:t>
            </a:r>
            <a:r>
              <a:rPr lang="en-US" sz="2400" dirty="0" err="1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orbitals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 in a    </a:t>
            </a:r>
            <a:r>
              <a:rPr lang="en-US" sz="2400" dirty="0" err="1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subshell</a:t>
            </a:r>
            <a:r>
              <a:rPr lang="en-US" sz="2400" dirty="0" smtClean="0">
                <a:solidFill>
                  <a:srgbClr val="252525"/>
                </a:solidFill>
                <a:latin typeface="Adobe Garamond Pro Bold" pitchFamily="18" charset="0"/>
                <a:ea typeface="Times New Roman" pitchFamily="18" charset="0"/>
                <a:cs typeface="Arial" pitchFamily="34" charset="0"/>
              </a:rPr>
              <a:t> have one electron, add a second one (following         the same order), assigning ms = −½ to them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2848</Words>
  <Application>Microsoft Office PowerPoint</Application>
  <PresentationFormat>عرض على الشاشة (3:4)‏</PresentationFormat>
  <Paragraphs>685</Paragraphs>
  <Slides>49</Slides>
  <Notes>4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1" baseType="lpstr">
      <vt:lpstr>سمة Office</vt:lpstr>
      <vt:lpstr>CS ChemDraw Drawing</vt:lpstr>
      <vt:lpstr>Chapter 4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DrMajeed</dc:creator>
  <cp:lastModifiedBy>DrMajeed</cp:lastModifiedBy>
  <cp:revision>96</cp:revision>
  <dcterms:created xsi:type="dcterms:W3CDTF">2016-12-31T11:59:29Z</dcterms:created>
  <dcterms:modified xsi:type="dcterms:W3CDTF">2017-01-15T07:04:15Z</dcterms:modified>
</cp:coreProperties>
</file>